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slides/slide2.xml" ContentType="application/vnd.openxmlformats-officedocument.presentationml.slide+xml"/>
  <Override PartName="/ppt/slides/slide1.xml" ContentType="application/vnd.openxmlformats-officedocument.presentationml.slide+xml"/>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Layouts/slideLayout31.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notesSlides/notesSlide6.xml" ContentType="application/vnd.openxmlformats-officedocument.presentationml.notesSlide+xml"/>
  <Override PartName="/ppt/slideLayouts/slideLayout50.xml" ContentType="application/vnd.openxmlformats-officedocument.presentationml.slideLayout+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54.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5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7.xml" ContentType="application/vnd.openxmlformats-officedocument.presentationml.slideLayout+xml"/>
  <Override PartName="/ppt/slideLayouts/slideLayout56.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Masters/slideMaster1.xml" ContentType="application/vnd.openxmlformats-officedocument.presentationml.slideMaster+xml"/>
  <Override PartName="/ppt/slideLayouts/slideLayout25.xml" ContentType="application/vnd.openxmlformats-officedocument.presentationml.slideLayout+xml"/>
  <Override PartName="/ppt/theme/theme2.xml" ContentType="application/vnd.openxmlformats-officedocument.theme+xml"/>
  <Override PartName="/ppt/authors.xml" ContentType="application/vnd.ms-powerpoint.authors+xml"/>
  <Override PartName="/ppt/webextensions/taskpanes.xml" ContentType="application/vnd.ms-office.webextensiontaskpanes+xml"/>
  <Override PartName="/ppt/webextensions/webextension1.xml" ContentType="application/vnd.ms-office.webextension+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4"/>
    <p:sldMasterId id="2147483677" r:id="rId5"/>
    <p:sldMasterId id="2147483758" r:id="rId6"/>
    <p:sldMasterId id="2147483687" r:id="rId7"/>
    <p:sldMasterId id="2147483796" r:id="rId8"/>
    <p:sldMasterId id="2147483772" r:id="rId9"/>
    <p:sldMasterId id="2147483791" r:id="rId10"/>
    <p:sldMasterId id="2147483690" r:id="rId11"/>
    <p:sldMasterId id="2147483693" r:id="rId12"/>
    <p:sldMasterId id="2147483682" r:id="rId13"/>
    <p:sldMasterId id="2147483802" r:id="rId14"/>
  </p:sldMasterIdLst>
  <p:notesMasterIdLst>
    <p:notesMasterId r:id="rId22"/>
  </p:notesMasterIdLst>
  <p:handoutMasterIdLst>
    <p:handoutMasterId r:id="rId23"/>
  </p:handoutMasterIdLst>
  <p:sldIdLst>
    <p:sldId id="584" r:id="rId15"/>
    <p:sldId id="599" r:id="rId16"/>
    <p:sldId id="598" r:id="rId17"/>
    <p:sldId id="603" r:id="rId18"/>
    <p:sldId id="602" r:id="rId19"/>
    <p:sldId id="600" r:id="rId20"/>
    <p:sldId id="601" r:id="rId21"/>
  </p:sldIdLst>
  <p:sldSz cx="12192000" cy="6858000"/>
  <p:notesSz cx="6858000" cy="9144000"/>
  <p:embeddedFontLst>
    <p:embeddedFont>
      <p:font typeface="Proxima Nova Light" panose="020B0604020202020204" charset="0"/>
      <p:regular r:id="rId24"/>
      <p:italic r:id="rId25"/>
    </p:embeddedFont>
    <p:embeddedFont>
      <p:font typeface="Proxima Nova Lt" panose="02000506030000020004" charset="0"/>
      <p:regular r:id="rId26"/>
      <p:bold r:id="rId27"/>
      <p:italic r:id="rId28"/>
      <p:boldItalic r:id="rId29"/>
    </p:embeddedFont>
    <p:embeddedFont>
      <p:font typeface="Proxima Nova Rg" panose="02000506030000020004" charset="0"/>
      <p:regular r:id="rId30"/>
      <p:bold r:id="rId31"/>
      <p:italic r:id="rId32"/>
      <p:boldItalic r:id="rId33"/>
    </p:embeddedFont>
    <p:embeddedFont>
      <p:font typeface="ProximaNova-Light" panose="02000506030000020004" charset="0"/>
      <p:regular r:id="rId34"/>
    </p:embeddedFont>
    <p:embeddedFont>
      <p:font typeface="ProximaNova-Semibold" panose="0200050603000002000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533435-8132-2B14-8EDD-7776447993D5}" name="Judith Ancketill" initials="JA" userId="S::jancketill@openboxsoftware.com::8f3c2413-fefa-4bc6-9f98-e266e3e0094d" providerId="AD"/>
  <p188:author id="{DC724D44-E70E-557A-289E-5B4E739A5B87}" name="Dominique Bolus" initials="DB" userId="S::dbolus@openboxsoftware.com::9bf352f9-5bae-45e5-8ed9-398ff375c3a1" providerId="AD"/>
  <p188:author id="{E5C16FA7-AD08-498A-1473-28FE1786E5F4}" name="Lori Hughes" initials="LH" userId="7614cedae77deff9" providerId="Windows Live"/>
  <p188:author id="{1E0CB2B7-E5EF-9483-1E52-F7AB91745964}" name="Lori Hughes" initials="LH" userId="S::lhughes@openboxsoftware.com::4471f276-471a-463a-9fb8-882a60d3c6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C3C"/>
    <a:srgbClr val="6983CF"/>
    <a:srgbClr val="F079A1"/>
    <a:srgbClr val="AAAAAA"/>
    <a:srgbClr val="999999"/>
    <a:srgbClr val="464777"/>
    <a:srgbClr val="009696"/>
    <a:srgbClr val="BCD727"/>
    <a:srgbClr val="535353"/>
    <a:srgbClr val="6E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autoAdjust="0"/>
    <p:restoredTop sz="88571" autoAdjust="0"/>
  </p:normalViewPr>
  <p:slideViewPr>
    <p:cSldViewPr snapToGrid="0">
      <p:cViewPr>
        <p:scale>
          <a:sx n="90" d="100"/>
          <a:sy n="90" d="100"/>
        </p:scale>
        <p:origin x="1158" y="456"/>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0982"/>
    </p:cViewPr>
  </p:sorter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7.xml"/><Relationship Id="rId34" Type="http://schemas.openxmlformats.org/officeDocument/2006/relationships/font" Target="fonts/font11.fntdata"/><Relationship Id="rId42" Type="http://schemas.openxmlformats.org/officeDocument/2006/relationships/font" Target="fonts/font19.fntdata"/><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48" Type="http://schemas.openxmlformats.org/officeDocument/2006/relationships/customXml" Target="../customXml/item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9EE3C3-D060-B815-7624-30BA8F84C9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Proxima Nova Lt" panose="02000506030000020004" pitchFamily="50" charset="0"/>
            </a:endParaRPr>
          </a:p>
        </p:txBody>
      </p:sp>
      <p:sp>
        <p:nvSpPr>
          <p:cNvPr id="3" name="Date Placeholder 2">
            <a:extLst>
              <a:ext uri="{FF2B5EF4-FFF2-40B4-BE49-F238E27FC236}">
                <a16:creationId xmlns:a16="http://schemas.microsoft.com/office/drawing/2014/main" id="{0D529D36-1895-94C2-78CE-8F69CE9133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D3B68E-A5DF-5D48-9727-8E1443F56DAA}" type="datetimeFigureOut">
              <a:rPr lang="en-US" smtClean="0">
                <a:latin typeface="Proxima Nova Lt" panose="02000506030000020004" pitchFamily="50" charset="0"/>
              </a:rPr>
              <a:t>3/4/2025</a:t>
            </a:fld>
            <a:endParaRPr lang="en-US" dirty="0">
              <a:latin typeface="Proxima Nova Lt" panose="02000506030000020004" pitchFamily="50" charset="0"/>
            </a:endParaRPr>
          </a:p>
        </p:txBody>
      </p:sp>
      <p:sp>
        <p:nvSpPr>
          <p:cNvPr id="4" name="Footer Placeholder 3">
            <a:extLst>
              <a:ext uri="{FF2B5EF4-FFF2-40B4-BE49-F238E27FC236}">
                <a16:creationId xmlns:a16="http://schemas.microsoft.com/office/drawing/2014/main" id="{9FA4C241-73A3-D57C-0879-B96F6D2858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Proxima Nova Lt" panose="02000506030000020004" pitchFamily="50" charset="0"/>
            </a:endParaRPr>
          </a:p>
        </p:txBody>
      </p:sp>
      <p:sp>
        <p:nvSpPr>
          <p:cNvPr id="5" name="Slide Number Placeholder 4">
            <a:extLst>
              <a:ext uri="{FF2B5EF4-FFF2-40B4-BE49-F238E27FC236}">
                <a16:creationId xmlns:a16="http://schemas.microsoft.com/office/drawing/2014/main" id="{8E5B93EB-2D78-2536-2EEF-16A15AA98E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12603-647F-4846-A873-AA219E2C8144}" type="slidenum">
              <a:rPr lang="en-US" smtClean="0">
                <a:latin typeface="Proxima Nova Lt" panose="02000506030000020004" pitchFamily="50" charset="0"/>
              </a:rPr>
              <a:t>‹#›</a:t>
            </a:fld>
            <a:endParaRPr lang="en-US" dirty="0">
              <a:latin typeface="Proxima Nova Lt" panose="02000506030000020004" pitchFamily="50" charset="0"/>
            </a:endParaRPr>
          </a:p>
        </p:txBody>
      </p:sp>
    </p:spTree>
    <p:extLst>
      <p:ext uri="{BB962C8B-B14F-4D97-AF65-F5344CB8AC3E}">
        <p14:creationId xmlns:p14="http://schemas.microsoft.com/office/powerpoint/2010/main" val="2818441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roxima Nova Lt" panose="02000506030000020004" pitchFamily="50"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roxima Nova Lt" panose="02000506030000020004" pitchFamily="50" charset="0"/>
              </a:defRPr>
            </a:lvl1pPr>
          </a:lstStyle>
          <a:p>
            <a:fld id="{BE7C5F7D-AE2E-47C7-8BA2-CC4D7F4E80EF}" type="datetimeFigureOut">
              <a:rPr lang="en-GB" smtClean="0"/>
              <a:pPr/>
              <a:t>04/03/2025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roxima Nova Lt" panose="02000506030000020004" pitchFamily="50"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roxima Nova Lt" panose="02000506030000020004" pitchFamily="50" charset="0"/>
              </a:defRPr>
            </a:lvl1pPr>
          </a:lstStyle>
          <a:p>
            <a:fld id="{CEA9EF18-44DA-4CCF-A8F6-0B08C3010558}" type="slidenum">
              <a:rPr lang="en-GB" smtClean="0"/>
              <a:pPr/>
              <a:t>‹#›</a:t>
            </a:fld>
            <a:endParaRPr lang="en-GB" dirty="0"/>
          </a:p>
        </p:txBody>
      </p:sp>
    </p:spTree>
    <p:extLst>
      <p:ext uri="{BB962C8B-B14F-4D97-AF65-F5344CB8AC3E}">
        <p14:creationId xmlns:p14="http://schemas.microsoft.com/office/powerpoint/2010/main" val="234760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Proxima Nova Lt" panose="02000506030000020004" pitchFamily="50" charset="0"/>
        <a:ea typeface="+mn-ea"/>
        <a:cs typeface="+mn-cs"/>
      </a:defRPr>
    </a:lvl1pPr>
    <a:lvl2pPr marL="457200" algn="l" defTabSz="914400" rtl="0" eaLnBrk="1" latinLnBrk="0" hangingPunct="1">
      <a:defRPr sz="1200" b="0" i="0" kern="1200">
        <a:solidFill>
          <a:schemeClr val="tx1"/>
        </a:solidFill>
        <a:latin typeface="Proxima Nova Lt" panose="02000506030000020004" pitchFamily="50" charset="0"/>
        <a:ea typeface="+mn-ea"/>
        <a:cs typeface="+mn-cs"/>
      </a:defRPr>
    </a:lvl2pPr>
    <a:lvl3pPr marL="914400" algn="l" defTabSz="914400" rtl="0" eaLnBrk="1" latinLnBrk="0" hangingPunct="1">
      <a:defRPr sz="1200" b="0" i="0" kern="1200">
        <a:solidFill>
          <a:schemeClr val="tx1"/>
        </a:solidFill>
        <a:latin typeface="Proxima Nova Lt" panose="02000506030000020004" pitchFamily="50" charset="0"/>
        <a:ea typeface="+mn-ea"/>
        <a:cs typeface="+mn-cs"/>
      </a:defRPr>
    </a:lvl3pPr>
    <a:lvl4pPr marL="1371600" algn="l" defTabSz="914400" rtl="0" eaLnBrk="1" latinLnBrk="0" hangingPunct="1">
      <a:defRPr sz="1200" b="0" i="0" kern="1200">
        <a:solidFill>
          <a:schemeClr val="tx1"/>
        </a:solidFill>
        <a:latin typeface="Proxima Nova Lt" panose="02000506030000020004" pitchFamily="50" charset="0"/>
        <a:ea typeface="+mn-ea"/>
        <a:cs typeface="+mn-cs"/>
      </a:defRPr>
    </a:lvl4pPr>
    <a:lvl5pPr marL="1828800" algn="l" defTabSz="914400" rtl="0" eaLnBrk="1" latinLnBrk="0" hangingPunct="1">
      <a:defRPr sz="1200" b="0" i="0" kern="1200">
        <a:solidFill>
          <a:schemeClr val="tx1"/>
        </a:solidFill>
        <a:latin typeface="Proxima Nova Lt" panose="02000506030000020004"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A9EF18-44DA-4CCF-A8F6-0B08C3010558}" type="slidenum">
              <a:rPr lang="en-GB" smtClean="0"/>
              <a:t>1</a:t>
            </a:fld>
            <a:endParaRPr lang="en-GB"/>
          </a:p>
        </p:txBody>
      </p:sp>
    </p:spTree>
    <p:extLst>
      <p:ext uri="{BB962C8B-B14F-4D97-AF65-F5344CB8AC3E}">
        <p14:creationId xmlns:p14="http://schemas.microsoft.com/office/powerpoint/2010/main" val="813917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CAA1-F4EE-3852-1E02-0A2BBF390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17A7E9-ED7F-C522-ABB9-3B3E3A660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2AE22-9EC3-C08B-69D0-DF7196010A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4D3C9B-AECD-BCE5-F905-566C96F1D14E}"/>
              </a:ext>
            </a:extLst>
          </p:cNvPr>
          <p:cNvSpPr>
            <a:spLocks noGrp="1"/>
          </p:cNvSpPr>
          <p:nvPr>
            <p:ph type="sldNum" sz="quarter" idx="5"/>
          </p:nvPr>
        </p:nvSpPr>
        <p:spPr/>
        <p:txBody>
          <a:bodyPr/>
          <a:lstStyle/>
          <a:p>
            <a:fld id="{CEA9EF18-44DA-4CCF-A8F6-0B08C3010558}" type="slidenum">
              <a:rPr lang="en-GB" smtClean="0"/>
              <a:t>2</a:t>
            </a:fld>
            <a:endParaRPr lang="en-GB"/>
          </a:p>
        </p:txBody>
      </p:sp>
    </p:spTree>
    <p:extLst>
      <p:ext uri="{BB962C8B-B14F-4D97-AF65-F5344CB8AC3E}">
        <p14:creationId xmlns:p14="http://schemas.microsoft.com/office/powerpoint/2010/main" val="67404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5F15-2953-0D2E-495E-374821E80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7E536-2891-69A9-824C-B939F0CF9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126C0-571B-AD62-8108-D55531BC91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A9E13C-B687-54E7-716B-8395B810013A}"/>
              </a:ext>
            </a:extLst>
          </p:cNvPr>
          <p:cNvSpPr>
            <a:spLocks noGrp="1"/>
          </p:cNvSpPr>
          <p:nvPr>
            <p:ph type="sldNum" sz="quarter" idx="5"/>
          </p:nvPr>
        </p:nvSpPr>
        <p:spPr/>
        <p:txBody>
          <a:bodyPr/>
          <a:lstStyle/>
          <a:p>
            <a:fld id="{CEA9EF18-44DA-4CCF-A8F6-0B08C3010558}" type="slidenum">
              <a:rPr lang="en-GB" smtClean="0"/>
              <a:t>3</a:t>
            </a:fld>
            <a:endParaRPr lang="en-GB"/>
          </a:p>
        </p:txBody>
      </p:sp>
    </p:spTree>
    <p:extLst>
      <p:ext uri="{BB962C8B-B14F-4D97-AF65-F5344CB8AC3E}">
        <p14:creationId xmlns:p14="http://schemas.microsoft.com/office/powerpoint/2010/main" val="20514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9EF18-44DA-4CCF-A8F6-0B08C3010558}" type="slidenum">
              <a:rPr lang="en-GB" smtClean="0"/>
              <a:t>4</a:t>
            </a:fld>
            <a:endParaRPr lang="en-GB"/>
          </a:p>
        </p:txBody>
      </p:sp>
    </p:spTree>
    <p:extLst>
      <p:ext uri="{BB962C8B-B14F-4D97-AF65-F5344CB8AC3E}">
        <p14:creationId xmlns:p14="http://schemas.microsoft.com/office/powerpoint/2010/main" val="1375912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22F02-535C-F53C-DBDE-24099156F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299C2-C5C9-8140-ACB2-8A179679F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32D46-0148-8CCC-9507-F9D0DBAA3D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D60DE5-4E21-32BE-E773-5C39200A6723}"/>
              </a:ext>
            </a:extLst>
          </p:cNvPr>
          <p:cNvSpPr>
            <a:spLocks noGrp="1"/>
          </p:cNvSpPr>
          <p:nvPr>
            <p:ph type="sldNum" sz="quarter" idx="5"/>
          </p:nvPr>
        </p:nvSpPr>
        <p:spPr/>
        <p:txBody>
          <a:bodyPr/>
          <a:lstStyle/>
          <a:p>
            <a:fld id="{CEA9EF18-44DA-4CCF-A8F6-0B08C3010558}" type="slidenum">
              <a:rPr lang="en-GB" smtClean="0"/>
              <a:t>5</a:t>
            </a:fld>
            <a:endParaRPr lang="en-GB"/>
          </a:p>
        </p:txBody>
      </p:sp>
    </p:spTree>
    <p:extLst>
      <p:ext uri="{BB962C8B-B14F-4D97-AF65-F5344CB8AC3E}">
        <p14:creationId xmlns:p14="http://schemas.microsoft.com/office/powerpoint/2010/main" val="27497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9EF18-44DA-4CCF-A8F6-0B08C3010558}" type="slidenum">
              <a:rPr lang="en-GB" smtClean="0"/>
              <a:pPr/>
              <a:t>6</a:t>
            </a:fld>
            <a:endParaRPr lang="en-GB" dirty="0"/>
          </a:p>
        </p:txBody>
      </p:sp>
    </p:spTree>
    <p:extLst>
      <p:ext uri="{BB962C8B-B14F-4D97-AF65-F5344CB8AC3E}">
        <p14:creationId xmlns:p14="http://schemas.microsoft.com/office/powerpoint/2010/main" val="144658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 Cover title page">
    <p:spTree>
      <p:nvGrpSpPr>
        <p:cNvPr id="1" name=""/>
        <p:cNvGrpSpPr/>
        <p:nvPr/>
      </p:nvGrpSpPr>
      <p:grpSpPr>
        <a:xfrm>
          <a:off x="0" y="0"/>
          <a:ext cx="0" cy="0"/>
          <a:chOff x="0" y="0"/>
          <a:chExt cx="0" cy="0"/>
        </a:xfrm>
      </p:grpSpPr>
      <p:sp>
        <p:nvSpPr>
          <p:cNvPr id="14" name="Text Placeholder 13"/>
          <p:cNvSpPr>
            <a:spLocks noGrp="1"/>
          </p:cNvSpPr>
          <p:nvPr>
            <p:ph type="body" sz="quarter" idx="13" hasCustomPrompt="1"/>
          </p:nvPr>
        </p:nvSpPr>
        <p:spPr>
          <a:xfrm>
            <a:off x="764657" y="1998980"/>
            <a:ext cx="10662686" cy="1257300"/>
          </a:xfrm>
          <a:prstGeom prst="rect">
            <a:avLst/>
          </a:prstGeom>
        </p:spPr>
        <p:txBody>
          <a:bodyPr anchor="ctr" anchorCtr="0"/>
          <a:lstStyle>
            <a:lvl1pPr marL="0" indent="0" algn="ctr">
              <a:lnSpc>
                <a:spcPct val="100000"/>
              </a:lnSpc>
              <a:spcBef>
                <a:spcPts val="0"/>
              </a:spcBef>
              <a:buNone/>
              <a:defRPr sz="3200">
                <a:solidFill>
                  <a:schemeClr val="accent3"/>
                </a:solidFill>
                <a:latin typeface="Proxima Nova Lt" panose="02000506030000020004" pitchFamily="50" charset="0"/>
              </a:defRPr>
            </a:lvl1pPr>
          </a:lstStyle>
          <a:p>
            <a:pPr lvl="0"/>
            <a:r>
              <a:rPr lang="en-US" dirty="0"/>
              <a:t>Edit Master cover page header styles</a:t>
            </a:r>
          </a:p>
        </p:txBody>
      </p:sp>
    </p:spTree>
    <p:extLst>
      <p:ext uri="{BB962C8B-B14F-4D97-AF65-F5344CB8AC3E}">
        <p14:creationId xmlns:p14="http://schemas.microsoft.com/office/powerpoint/2010/main" val="915359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6. Skyline divi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12179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 White + green line contents">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01BDCC0F-FADC-6FE1-5A4E-A9C2CAD2BDD4}"/>
              </a:ext>
            </a:extLst>
          </p:cNvPr>
          <p:cNvSpPr>
            <a:spLocks noGrp="1"/>
          </p:cNvSpPr>
          <p:nvPr>
            <p:ph type="body" sz="quarter" idx="13" hasCustomPrompt="1"/>
          </p:nvPr>
        </p:nvSpPr>
        <p:spPr>
          <a:xfrm>
            <a:off x="623165" y="1482617"/>
            <a:ext cx="11284134" cy="3263106"/>
          </a:xfrm>
          <a:prstGeom prst="rect">
            <a:avLst/>
          </a:prstGeom>
        </p:spPr>
        <p:txBody>
          <a:bodyPr lIns="0" tIns="0" rIns="0" bIns="0" anchor="t"/>
          <a:lstStyle>
            <a:lvl1pPr marL="0" indent="0" algn="l">
              <a:lnSpc>
                <a:spcPct val="100000"/>
              </a:lnSpc>
              <a:spcBef>
                <a:spcPts val="0"/>
              </a:spcBef>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3" name="Text Placeholder 4">
            <a:extLst>
              <a:ext uri="{FF2B5EF4-FFF2-40B4-BE49-F238E27FC236}">
                <a16:creationId xmlns:a16="http://schemas.microsoft.com/office/drawing/2014/main" id="{D658C349-AB02-6371-E279-0625419C0FB2}"/>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4" name="Text Placeholder 4">
            <a:extLst>
              <a:ext uri="{FF2B5EF4-FFF2-40B4-BE49-F238E27FC236}">
                <a16:creationId xmlns:a16="http://schemas.microsoft.com/office/drawing/2014/main" id="{38BCB5ED-FCB9-0B5B-A058-F84A2EF52F22}"/>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3324368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2. White + green line contents with subhea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58B94CE1-AB3D-BF6D-CABC-1766118CD660}"/>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7" name="Text Placeholder 4">
            <a:extLst>
              <a:ext uri="{FF2B5EF4-FFF2-40B4-BE49-F238E27FC236}">
                <a16:creationId xmlns:a16="http://schemas.microsoft.com/office/drawing/2014/main" id="{4C13CE60-2EAD-65C3-90C6-A91759024B95}"/>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21047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3. White + green line contents with headin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DADF9FC-7E7F-159C-9BF5-F2AA4D6EF190}"/>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856806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4. White + green 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9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5. White + green line divi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61FD3FCC-DA96-C8F5-80E3-CFA56515FCB5}"/>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9289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1. White contents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3" name="Text Placeholder 4">
            <a:extLst>
              <a:ext uri="{FF2B5EF4-FFF2-40B4-BE49-F238E27FC236}">
                <a16:creationId xmlns:a16="http://schemas.microsoft.com/office/drawing/2014/main" id="{0F71408C-BCEA-AD6F-14FB-08F8969819D9}"/>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Tree>
    <p:extLst>
      <p:ext uri="{BB962C8B-B14F-4D97-AF65-F5344CB8AC3E}">
        <p14:creationId xmlns:p14="http://schemas.microsoft.com/office/powerpoint/2010/main" val="188124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2. White contents with header +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30F3266-F069-0710-143B-70D45628CC3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2" name="Text Placeholder 4">
            <a:extLst>
              <a:ext uri="{FF2B5EF4-FFF2-40B4-BE49-F238E27FC236}">
                <a16:creationId xmlns:a16="http://schemas.microsoft.com/office/drawing/2014/main" id="{2C514DFA-7A92-A350-00B7-C37F82202A76}"/>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343815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3. Whit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6B340D4-9C04-3474-14ED-78EA4C6632A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860315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 Whit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3. Cover title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35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1. Green Strip contents page">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5" name="Text Placeholder 4">
            <a:extLst>
              <a:ext uri="{FF2B5EF4-FFF2-40B4-BE49-F238E27FC236}">
                <a16:creationId xmlns:a16="http://schemas.microsoft.com/office/drawing/2014/main" id="{B8462AEA-5433-8BEE-A9C5-93015A140B0E}"/>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6" name="Picture 5">
            <a:extLst>
              <a:ext uri="{FF2B5EF4-FFF2-40B4-BE49-F238E27FC236}">
                <a16:creationId xmlns:a16="http://schemas.microsoft.com/office/drawing/2014/main" id="{6C20AD94-929D-8885-890D-4E0838C2D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243134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2. Green Strip contents with header + su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1A28B9-4612-F65A-3147-03DC0FE7FA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B87F2AAD-5683-04B8-84EF-79D2231E0857}"/>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9" name="Text Placeholder 4">
            <a:extLst>
              <a:ext uri="{FF2B5EF4-FFF2-40B4-BE49-F238E27FC236}">
                <a16:creationId xmlns:a16="http://schemas.microsoft.com/office/drawing/2014/main" id="{F0DB3C28-B9A6-D525-65C7-7E86366F45E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941888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 Green Strip contents with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457B4826-3978-93B6-9A0C-AC3BA4594CBA}"/>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048637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4. Green Strip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FC9FCC-3DA5-35F8-B865-352FE8D7460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16883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5. Green Strip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59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6 Green Strip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4" name="Text Placeholder 4">
            <a:extLst>
              <a:ext uri="{FF2B5EF4-FFF2-40B4-BE49-F238E27FC236}">
                <a16:creationId xmlns:a16="http://schemas.microsoft.com/office/drawing/2014/main" id="{4B4B4313-94E6-42E2-3252-EFD51D8157F6}"/>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0412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1. Green + Skyline Strip contents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6C530-3B42-05C4-7328-5D78895CC6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85DEE01C-396A-569F-D11A-F5A237FEE74E}"/>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9" name="Text Placeholder 13">
            <a:extLst>
              <a:ext uri="{FF2B5EF4-FFF2-40B4-BE49-F238E27FC236}">
                <a16:creationId xmlns:a16="http://schemas.microsoft.com/office/drawing/2014/main" id="{B1234021-D74E-440C-ED58-40E2A539AD08}"/>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10" name="Text Placeholder 4">
            <a:extLst>
              <a:ext uri="{FF2B5EF4-FFF2-40B4-BE49-F238E27FC236}">
                <a16:creationId xmlns:a16="http://schemas.microsoft.com/office/drawing/2014/main" id="{6C6E4051-FCDC-6FB1-2453-8BC684696F4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267521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2. Green + Skyline Strip with header + sub">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54360A-AACD-4EC5-A164-45DE4A9AA8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D16C7F4B-DB9F-A05E-3724-A5A74CBDFA28}"/>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12" name="Text Placeholder 4">
            <a:extLst>
              <a:ext uri="{FF2B5EF4-FFF2-40B4-BE49-F238E27FC236}">
                <a16:creationId xmlns:a16="http://schemas.microsoft.com/office/drawing/2014/main" id="{69C4B932-EA26-F798-72F9-021EB2A149D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4212288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3. Green + Skyline Strip with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9" name="Text Placeholder 4">
            <a:extLst>
              <a:ext uri="{FF2B5EF4-FFF2-40B4-BE49-F238E27FC236}">
                <a16:creationId xmlns:a16="http://schemas.microsoft.com/office/drawing/2014/main" id="{CEB52FD0-3DAA-39C7-36EB-DD5122E8746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143946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4. Green Strip contents with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A3F8D-3745-D1C2-C3D0-DB1BC2E41F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94115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 Content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dirty="0">
                <a:solidFill>
                  <a:schemeClr val="accent2"/>
                </a:solidFill>
                <a:latin typeface="Proxima Nova Rg" panose="02000506030000020004" pitchFamily="2" charset="0"/>
              </a:rPr>
              <a:t>Contents</a:t>
            </a:r>
            <a:endParaRPr lang="en-GB" sz="3200" b="0" i="0" dirty="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dirty="0"/>
              <a:t>Add contents items here</a:t>
            </a:r>
          </a:p>
          <a:p>
            <a:pPr lvl="0"/>
            <a:r>
              <a:rPr lang="en-US" dirty="0"/>
              <a:t>Another one</a:t>
            </a:r>
          </a:p>
          <a:p>
            <a:pPr lvl="0"/>
            <a:r>
              <a:rPr lang="en-US" dirty="0"/>
              <a:t>And another</a:t>
            </a:r>
          </a:p>
          <a:p>
            <a:pPr lvl="1"/>
            <a:endParaRPr lang="en-GB" dirty="0"/>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262044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5. Green + Skyline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2" name="Text Placeholder 4">
            <a:extLst>
              <a:ext uri="{FF2B5EF4-FFF2-40B4-BE49-F238E27FC236}">
                <a16:creationId xmlns:a16="http://schemas.microsoft.com/office/drawing/2014/main" id="{A3F76810-14DC-261C-58AB-2CB400B6F6C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2329573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1. Greent content pag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5" name="Text Placeholder 4">
            <a:extLst>
              <a:ext uri="{FF2B5EF4-FFF2-40B4-BE49-F238E27FC236}">
                <a16:creationId xmlns:a16="http://schemas.microsoft.com/office/drawing/2014/main" id="{F6BC97F2-BF6B-43B9-9CD5-4878467F8198}"/>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6" name="Text Placeholder 13">
            <a:extLst>
              <a:ext uri="{FF2B5EF4-FFF2-40B4-BE49-F238E27FC236}">
                <a16:creationId xmlns:a16="http://schemas.microsoft.com/office/drawing/2014/main" id="{AF073D42-5D6F-90E8-0256-08B8D33B82B2}"/>
              </a:ext>
            </a:extLst>
          </p:cNvPr>
          <p:cNvSpPr>
            <a:spLocks noGrp="1"/>
          </p:cNvSpPr>
          <p:nvPr>
            <p:ph type="body" sz="quarter" idx="13" hasCustomPrompt="1"/>
          </p:nvPr>
        </p:nvSpPr>
        <p:spPr>
          <a:xfrm>
            <a:off x="463366" y="148005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text styles</a:t>
            </a:r>
          </a:p>
        </p:txBody>
      </p:sp>
      <p:pic>
        <p:nvPicPr>
          <p:cNvPr id="3" name="Graphic 2">
            <a:extLst>
              <a:ext uri="{FF2B5EF4-FFF2-40B4-BE49-F238E27FC236}">
                <a16:creationId xmlns:a16="http://schemas.microsoft.com/office/drawing/2014/main" id="{BE9734F4-FD77-BE8B-82AA-61CE73C10E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28529081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2. Greent content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3" name="Text Placeholder 4">
            <a:extLst>
              <a:ext uri="{FF2B5EF4-FFF2-40B4-BE49-F238E27FC236}">
                <a16:creationId xmlns:a16="http://schemas.microsoft.com/office/drawing/2014/main" id="{0F7170D2-2AEC-D8F7-F75A-89A75AE4CB0A}"/>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6" name="Graphic 5">
            <a:extLst>
              <a:ext uri="{FF2B5EF4-FFF2-40B4-BE49-F238E27FC236}">
                <a16:creationId xmlns:a16="http://schemas.microsoft.com/office/drawing/2014/main" id="{8CB54C4E-862A-E397-C22E-47AA9B8FDE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9144137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3. Greent content with hea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99CBF8F6-52DE-5450-333B-F54EEEEB651D}"/>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876714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4. Greent contents logo onl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2F71B43-63EA-24D0-DA2A-34BA7953BA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61865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4.1 Green divider">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
        <p:nvSpPr>
          <p:cNvPr id="2" name="Text Placeholder 4">
            <a:extLst>
              <a:ext uri="{FF2B5EF4-FFF2-40B4-BE49-F238E27FC236}">
                <a16:creationId xmlns:a16="http://schemas.microsoft.com/office/drawing/2014/main" id="{9D1D00B0-A41E-601F-812B-9CEE9713A36C}"/>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634365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5. Greent skyline contents page">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7" name="Text Placeholder 4">
            <a:extLst>
              <a:ext uri="{FF2B5EF4-FFF2-40B4-BE49-F238E27FC236}">
                <a16:creationId xmlns:a16="http://schemas.microsoft.com/office/drawing/2014/main" id="{3C6250CF-EADE-A974-5BD1-BD28E7CC09D5}"/>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8" name="Graphic 7">
            <a:extLst>
              <a:ext uri="{FF2B5EF4-FFF2-40B4-BE49-F238E27FC236}">
                <a16:creationId xmlns:a16="http://schemas.microsoft.com/office/drawing/2014/main" id="{43F88CD0-1EA5-629D-8EA4-FABCD8E520E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5" name="Text Placeholder 13">
            <a:extLst>
              <a:ext uri="{FF2B5EF4-FFF2-40B4-BE49-F238E27FC236}">
                <a16:creationId xmlns:a16="http://schemas.microsoft.com/office/drawing/2014/main" id="{DF74FBFC-6E3A-8836-0AF6-E2D748172EE4}"/>
              </a:ext>
            </a:extLst>
          </p:cNvPr>
          <p:cNvSpPr>
            <a:spLocks noGrp="1"/>
          </p:cNvSpPr>
          <p:nvPr>
            <p:ph type="body" sz="quarter" idx="13" hasCustomPrompt="1"/>
          </p:nvPr>
        </p:nvSpPr>
        <p:spPr>
          <a:xfrm>
            <a:off x="463366" y="149401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text styles</a:t>
            </a:r>
          </a:p>
        </p:txBody>
      </p:sp>
    </p:spTree>
    <p:extLst>
      <p:ext uri="{BB962C8B-B14F-4D97-AF65-F5344CB8AC3E}">
        <p14:creationId xmlns:p14="http://schemas.microsoft.com/office/powerpoint/2010/main" val="1441240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6. Greent skyline contents with header + sub">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5" name="Text Placeholder 4">
            <a:extLst>
              <a:ext uri="{FF2B5EF4-FFF2-40B4-BE49-F238E27FC236}">
                <a16:creationId xmlns:a16="http://schemas.microsoft.com/office/drawing/2014/main" id="{55DF8A4A-B6A4-F969-8599-673024A31B96}"/>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7" name="Graphic 6">
            <a:extLst>
              <a:ext uri="{FF2B5EF4-FFF2-40B4-BE49-F238E27FC236}">
                <a16:creationId xmlns:a16="http://schemas.microsoft.com/office/drawing/2014/main" id="{D69BE70E-9968-1C27-19A1-CA2BF33E8A3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3832438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7. Greent skyline contents with hea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ABC44FA8-F1F0-FECC-99CC-DE0C9A925421}"/>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86197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8. Greent skyline contents with logo">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370EC604-4A61-47B6-B56F-B164098381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35707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 Agend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dirty="0">
                <a:solidFill>
                  <a:schemeClr val="accent2"/>
                </a:solidFill>
                <a:latin typeface="Proxima Nova Rg" panose="02000506030000020004" pitchFamily="2" charset="0"/>
              </a:rPr>
              <a:t>Agenda</a:t>
            </a:r>
            <a:endParaRPr lang="en-GB" sz="3200" b="0" i="0" dirty="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dirty="0"/>
              <a:t>Add contents items here</a:t>
            </a:r>
          </a:p>
          <a:p>
            <a:pPr lvl="0"/>
            <a:r>
              <a:rPr lang="en-US" dirty="0"/>
              <a:t>Another one</a:t>
            </a:r>
          </a:p>
          <a:p>
            <a:pPr lvl="0"/>
            <a:r>
              <a:rPr lang="en-US" dirty="0"/>
              <a:t>And another</a:t>
            </a:r>
          </a:p>
          <a:p>
            <a:pPr lvl="1"/>
            <a:endParaRPr lang="en-GB" dirty="0"/>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959574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9. Greent skyline contents blank">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2769061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10. Green skyline divi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4" name="Text Placeholder 4">
            <a:extLst>
              <a:ext uri="{FF2B5EF4-FFF2-40B4-BE49-F238E27FC236}">
                <a16:creationId xmlns:a16="http://schemas.microsoft.com/office/drawing/2014/main" id="{DCBB75F2-62E0-E46C-CDD8-176579C932D0}"/>
              </a:ext>
            </a:extLst>
          </p:cNvPr>
          <p:cNvSpPr>
            <a:spLocks noGrp="1"/>
          </p:cNvSpPr>
          <p:nvPr>
            <p:ph type="body" sz="quarter" idx="11" hasCustomPrompt="1"/>
          </p:nvPr>
        </p:nvSpPr>
        <p:spPr>
          <a:xfrm>
            <a:off x="1125368" y="16529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1891076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1. Grey contents page">
    <p:spTree>
      <p:nvGrpSpPr>
        <p:cNvPr id="1" name=""/>
        <p:cNvGrpSpPr/>
        <p:nvPr/>
      </p:nvGrpSpPr>
      <p:grpSpPr>
        <a:xfrm>
          <a:off x="0" y="0"/>
          <a:ext cx="0" cy="0"/>
          <a:chOff x="0" y="0"/>
          <a:chExt cx="0" cy="0"/>
        </a:xfrm>
      </p:grpSpPr>
      <p:pic>
        <p:nvPicPr>
          <p:cNvPr id="11" name="Graphic 3">
            <a:extLst>
              <a:ext uri="{FF2B5EF4-FFF2-40B4-BE49-F238E27FC236}">
                <a16:creationId xmlns:a16="http://schemas.microsoft.com/office/drawing/2014/main" id="{2252F39C-A3E2-7BF6-AC64-C5544E83466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5" name="Text Placeholder 4">
            <a:extLst>
              <a:ext uri="{FF2B5EF4-FFF2-40B4-BE49-F238E27FC236}">
                <a16:creationId xmlns:a16="http://schemas.microsoft.com/office/drawing/2014/main" id="{8FCAB318-1295-FCB8-88F2-B16849C347B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6" name="Text Placeholder 4">
            <a:extLst>
              <a:ext uri="{FF2B5EF4-FFF2-40B4-BE49-F238E27FC236}">
                <a16:creationId xmlns:a16="http://schemas.microsoft.com/office/drawing/2014/main" id="{EA19B510-54EE-0804-EE22-D5C92EC6288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7" name="Text Placeholder 13">
            <a:extLst>
              <a:ext uri="{FF2B5EF4-FFF2-40B4-BE49-F238E27FC236}">
                <a16:creationId xmlns:a16="http://schemas.microsoft.com/office/drawing/2014/main" id="{88EDDA97-ED8C-4D76-40D5-39900EB94DF3}"/>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copy styles</a:t>
            </a:r>
          </a:p>
        </p:txBody>
      </p:sp>
    </p:spTree>
    <p:extLst>
      <p:ext uri="{BB962C8B-B14F-4D97-AF65-F5344CB8AC3E}">
        <p14:creationId xmlns:p14="http://schemas.microsoft.com/office/powerpoint/2010/main" val="21224828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2. Grey contents page with header + su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0189AE2-D80B-B83E-CD69-85E55FA6221B}"/>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pic>
        <p:nvPicPr>
          <p:cNvPr id="3" name="Graphic 3">
            <a:extLst>
              <a:ext uri="{FF2B5EF4-FFF2-40B4-BE49-F238E27FC236}">
                <a16:creationId xmlns:a16="http://schemas.microsoft.com/office/drawing/2014/main" id="{30E1B5BF-6880-7BB3-9F7B-D9DEB26C0FF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1586EDE6-95E2-629F-199A-89A5615E088F}"/>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20029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3. Grey contents with hea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A5ED425E-AFC2-16A5-21CF-63B44BDE6CE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40976479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5. Grey contents page with logo">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99C3F670-93A6-28C2-BE78-232A631497F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4275557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5. Grey contents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527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5.1 Grey divi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2" name="Text Placeholder 4">
            <a:extLst>
              <a:ext uri="{FF2B5EF4-FFF2-40B4-BE49-F238E27FC236}">
                <a16:creationId xmlns:a16="http://schemas.microsoft.com/office/drawing/2014/main" id="{09F724F2-AE3A-DEF9-163B-746620A4FD6D}"/>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035692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6. Grey skyline contents with header + sub">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4" name="Text Placeholder 4">
            <a:extLst>
              <a:ext uri="{FF2B5EF4-FFF2-40B4-BE49-F238E27FC236}">
                <a16:creationId xmlns:a16="http://schemas.microsoft.com/office/drawing/2014/main" id="{91B4252F-3AE4-E01C-7E98-D97C09D4FEDF}"/>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8" name="Text Placeholder 13">
            <a:extLst>
              <a:ext uri="{FF2B5EF4-FFF2-40B4-BE49-F238E27FC236}">
                <a16:creationId xmlns:a16="http://schemas.microsoft.com/office/drawing/2014/main" id="{2F3CE621-B1A5-A2D9-F3E3-D00072362BA9}"/>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copy styles</a:t>
            </a:r>
          </a:p>
        </p:txBody>
      </p:sp>
      <p:pic>
        <p:nvPicPr>
          <p:cNvPr id="6" name="Graphic 3">
            <a:extLst>
              <a:ext uri="{FF2B5EF4-FFF2-40B4-BE49-F238E27FC236}">
                <a16:creationId xmlns:a16="http://schemas.microsoft.com/office/drawing/2014/main" id="{A048958F-9980-1286-085A-83EF4954155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7" name="Text Placeholder 4">
            <a:extLst>
              <a:ext uri="{FF2B5EF4-FFF2-40B4-BE49-F238E27FC236}">
                <a16:creationId xmlns:a16="http://schemas.microsoft.com/office/drawing/2014/main" id="{3D62EDC1-E128-5B74-AC30-DE3759337A9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513104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7. Grey skyline contents with hea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6" name="Text Placeholder 4">
            <a:extLst>
              <a:ext uri="{FF2B5EF4-FFF2-40B4-BE49-F238E27FC236}">
                <a16:creationId xmlns:a16="http://schemas.microsoft.com/office/drawing/2014/main" id="{F0853D90-FB70-D0F9-D7A9-2CDA7443A0DA}"/>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6581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 Skyline contents page">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11B99752-DCBD-2BDA-C198-2C60C23739FA}"/>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pic>
        <p:nvPicPr>
          <p:cNvPr id="6" name="Picture 5">
            <a:extLst>
              <a:ext uri="{FF2B5EF4-FFF2-40B4-BE49-F238E27FC236}">
                <a16:creationId xmlns:a16="http://schemas.microsoft.com/office/drawing/2014/main" id="{30D66AD1-F646-CFC6-A08B-5E3247B52C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53645E0F-5445-1E1B-B3B3-DB6D60F918C4}"/>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8" name="Text Placeholder 4">
            <a:extLst>
              <a:ext uri="{FF2B5EF4-FFF2-40B4-BE49-F238E27FC236}">
                <a16:creationId xmlns:a16="http://schemas.microsoft.com/office/drawing/2014/main" id="{8C8DDC6B-363C-CCBD-BE9A-7A2F97F98B5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5443674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8. Grey skyline contents with logo">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5223D9BD-1EBF-32C8-31B9-42DE9E4813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30220241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9. Grey skyline contents blank">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906368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10. Grey skyline divi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3" name="Text Placeholder 4">
            <a:extLst>
              <a:ext uri="{FF2B5EF4-FFF2-40B4-BE49-F238E27FC236}">
                <a16:creationId xmlns:a16="http://schemas.microsoft.com/office/drawing/2014/main" id="{AC9E641A-310C-00EB-EE3E-C3462DB2E50E}"/>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215070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1. Map page">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52CEE5EB-E50B-BF3A-2582-41577757FC73}"/>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A474C1F4-ED6B-D0CA-B4D1-8B10BC0590FD}"/>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5" name="Text Placeholder 13">
            <a:extLst>
              <a:ext uri="{FF2B5EF4-FFF2-40B4-BE49-F238E27FC236}">
                <a16:creationId xmlns:a16="http://schemas.microsoft.com/office/drawing/2014/main" id="{03E13F6F-9F81-FDF0-A6C3-37B99126F1FB}"/>
              </a:ext>
            </a:extLst>
          </p:cNvPr>
          <p:cNvSpPr>
            <a:spLocks noGrp="1"/>
          </p:cNvSpPr>
          <p:nvPr>
            <p:ph type="body" sz="quarter" idx="13" hasCustomPrompt="1"/>
          </p:nvPr>
        </p:nvSpPr>
        <p:spPr>
          <a:xfrm>
            <a:off x="463366" y="1482616"/>
            <a:ext cx="11284134" cy="4744447"/>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8" name="Text Placeholder 4">
            <a:extLst>
              <a:ext uri="{FF2B5EF4-FFF2-40B4-BE49-F238E27FC236}">
                <a16:creationId xmlns:a16="http://schemas.microsoft.com/office/drawing/2014/main" id="{65FD5AA0-13E6-71B0-572C-A1A138CC8FF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9" name="Picture 8">
            <a:extLst>
              <a:ext uri="{FF2B5EF4-FFF2-40B4-BE49-F238E27FC236}">
                <a16:creationId xmlns:a16="http://schemas.microsoft.com/office/drawing/2014/main" id="{0DCEBABA-592B-70B1-5679-DC51C0A623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063202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2. Map page with header + sub">
    <p:spTree>
      <p:nvGrpSpPr>
        <p:cNvPr id="1" name=""/>
        <p:cNvGrpSpPr/>
        <p:nvPr/>
      </p:nvGrpSpPr>
      <p:grpSpPr>
        <a:xfrm>
          <a:off x="0" y="0"/>
          <a:ext cx="0" cy="0"/>
          <a:chOff x="0" y="0"/>
          <a:chExt cx="0" cy="0"/>
        </a:xfrm>
      </p:grpSpPr>
      <p:pic>
        <p:nvPicPr>
          <p:cNvPr id="7" name="Picture 6" descr="Open Box global coverage map&#10;">
            <a:extLst>
              <a:ext uri="{FF2B5EF4-FFF2-40B4-BE49-F238E27FC236}">
                <a16:creationId xmlns:a16="http://schemas.microsoft.com/office/drawing/2014/main" id="{AB9E74A5-CB39-2CBB-6DB0-F12B4710857A}"/>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8" name="Rectangle 7">
            <a:extLst>
              <a:ext uri="{FF2B5EF4-FFF2-40B4-BE49-F238E27FC236}">
                <a16:creationId xmlns:a16="http://schemas.microsoft.com/office/drawing/2014/main" id="{F0C8B81A-920B-B29E-8C32-97FF31284AF7}"/>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pic>
        <p:nvPicPr>
          <p:cNvPr id="9" name="Picture 8">
            <a:extLst>
              <a:ext uri="{FF2B5EF4-FFF2-40B4-BE49-F238E27FC236}">
                <a16:creationId xmlns:a16="http://schemas.microsoft.com/office/drawing/2014/main" id="{0BDF301F-9A90-85A8-2974-B4F83EAC24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12" name="Text Placeholder 4">
            <a:extLst>
              <a:ext uri="{FF2B5EF4-FFF2-40B4-BE49-F238E27FC236}">
                <a16:creationId xmlns:a16="http://schemas.microsoft.com/office/drawing/2014/main" id="{FE3AA2B9-911C-C8EC-BFE2-DF9A2794455A}"/>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845516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3. Map page with header">
    <p:spTree>
      <p:nvGrpSpPr>
        <p:cNvPr id="1" name=""/>
        <p:cNvGrpSpPr/>
        <p:nvPr/>
      </p:nvGrpSpPr>
      <p:grpSpPr>
        <a:xfrm>
          <a:off x="0" y="0"/>
          <a:ext cx="0" cy="0"/>
          <a:chOff x="0" y="0"/>
          <a:chExt cx="0" cy="0"/>
        </a:xfrm>
      </p:grpSpPr>
      <p:pic>
        <p:nvPicPr>
          <p:cNvPr id="5" name="Picture 4" descr="Open Box global coverage map&#10;">
            <a:extLst>
              <a:ext uri="{FF2B5EF4-FFF2-40B4-BE49-F238E27FC236}">
                <a16:creationId xmlns:a16="http://schemas.microsoft.com/office/drawing/2014/main" id="{71D920DD-1D30-DB9B-EDB3-34A5E0F3D018}"/>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8DEE6A9C-A865-6A1D-720A-499E40BE20FA}"/>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pic>
        <p:nvPicPr>
          <p:cNvPr id="8" name="Picture 7">
            <a:extLst>
              <a:ext uri="{FF2B5EF4-FFF2-40B4-BE49-F238E27FC236}">
                <a16:creationId xmlns:a16="http://schemas.microsoft.com/office/drawing/2014/main" id="{D9F700DD-DFE1-6369-8F11-24D2A95D84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838A712C-4DB7-1858-A71F-629D352D0317}"/>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0308623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4. Map page with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 y="1"/>
            <a:ext cx="12192001" cy="6858000"/>
          </a:xfrm>
          <a:prstGeom prst="rect">
            <a:avLst/>
          </a:prstGeom>
        </p:spPr>
      </p:pic>
      <p:pic>
        <p:nvPicPr>
          <p:cNvPr id="3" name="Picture 2">
            <a:extLst>
              <a:ext uri="{FF2B5EF4-FFF2-40B4-BE49-F238E27FC236}">
                <a16:creationId xmlns:a16="http://schemas.microsoft.com/office/drawing/2014/main" id="{3F440963-9507-1B3B-9670-B01C31AF33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259784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5. Map page no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5375" y="1"/>
            <a:ext cx="12222750" cy="6877628"/>
          </a:xfrm>
          <a:prstGeom prst="rect">
            <a:avLst/>
          </a:prstGeom>
        </p:spPr>
      </p:pic>
    </p:spTree>
    <p:extLst>
      <p:ext uri="{BB962C8B-B14F-4D97-AF65-F5344CB8AC3E}">
        <p14:creationId xmlns:p14="http://schemas.microsoft.com/office/powerpoint/2010/main" val="3888548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1. Case stud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AABE2B0-FA0D-D85C-B995-4776D1D99C63}"/>
              </a:ext>
            </a:extLst>
          </p:cNvPr>
          <p:cNvSpPr/>
          <p:nvPr userDrawn="1"/>
        </p:nvSpPr>
        <p:spPr>
          <a:xfrm>
            <a:off x="4173068" y="3203094"/>
            <a:ext cx="3882796" cy="3654905"/>
          </a:xfrm>
          <a:prstGeom prst="rect">
            <a:avLst/>
          </a:prstGeom>
          <a:solidFill>
            <a:schemeClr val="accent1">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0" i="0" dirty="0">
              <a:latin typeface="Proxima Nova Lt" panose="02000506030000020004" pitchFamily="50" charset="0"/>
            </a:endParaRPr>
          </a:p>
        </p:txBody>
      </p:sp>
      <p:pic>
        <p:nvPicPr>
          <p:cNvPr id="33" name="Picture 32" descr="Low angle view of a tall building&#10;&#10;Description automatically generated">
            <a:extLst>
              <a:ext uri="{FF2B5EF4-FFF2-40B4-BE49-F238E27FC236}">
                <a16:creationId xmlns:a16="http://schemas.microsoft.com/office/drawing/2014/main" id="{A0AA27BD-F98C-A3F1-36F5-C01B1924FF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35" name="object 8">
            <a:extLst>
              <a:ext uri="{FF2B5EF4-FFF2-40B4-BE49-F238E27FC236}">
                <a16:creationId xmlns:a16="http://schemas.microsoft.com/office/drawing/2014/main" id="{E5EED304-03F8-0B76-DBE1-7963C852F9DC}"/>
              </a:ext>
            </a:extLst>
          </p:cNvPr>
          <p:cNvSpPr/>
          <p:nvPr userDrawn="1"/>
        </p:nvSpPr>
        <p:spPr>
          <a:xfrm>
            <a:off x="3279683" y="-1982461"/>
            <a:ext cx="3232682" cy="4333739"/>
          </a:xfrm>
          <a:custGeom>
            <a:avLst/>
            <a:gdLst/>
            <a:ahLst/>
            <a:cxnLst/>
            <a:rect l="l" t="t" r="r" b="b"/>
            <a:pathLst>
              <a:path w="2067560" h="2771775">
                <a:moveTo>
                  <a:pt x="2065359" y="0"/>
                </a:moveTo>
                <a:lnTo>
                  <a:pt x="1908" y="0"/>
                </a:lnTo>
                <a:lnTo>
                  <a:pt x="0" y="21291"/>
                </a:lnTo>
                <a:lnTo>
                  <a:pt x="0" y="2146903"/>
                </a:lnTo>
                <a:lnTo>
                  <a:pt x="1878" y="2195701"/>
                </a:lnTo>
                <a:lnTo>
                  <a:pt x="7422" y="2243471"/>
                </a:lnTo>
                <a:lnTo>
                  <a:pt x="16492" y="2290076"/>
                </a:lnTo>
                <a:lnTo>
                  <a:pt x="28949" y="2335376"/>
                </a:lnTo>
                <a:lnTo>
                  <a:pt x="44655" y="2379232"/>
                </a:lnTo>
                <a:lnTo>
                  <a:pt x="63470" y="2421506"/>
                </a:lnTo>
                <a:lnTo>
                  <a:pt x="85256" y="2462059"/>
                </a:lnTo>
                <a:lnTo>
                  <a:pt x="109874" y="2500752"/>
                </a:lnTo>
                <a:lnTo>
                  <a:pt x="137185" y="2537445"/>
                </a:lnTo>
                <a:lnTo>
                  <a:pt x="167051" y="2572001"/>
                </a:lnTo>
                <a:lnTo>
                  <a:pt x="199332" y="2604281"/>
                </a:lnTo>
                <a:lnTo>
                  <a:pt x="233890" y="2634145"/>
                </a:lnTo>
                <a:lnTo>
                  <a:pt x="270586" y="2661455"/>
                </a:lnTo>
                <a:lnTo>
                  <a:pt x="309281" y="2686072"/>
                </a:lnTo>
                <a:lnTo>
                  <a:pt x="349836" y="2707857"/>
                </a:lnTo>
                <a:lnTo>
                  <a:pt x="392113" y="2726671"/>
                </a:lnTo>
                <a:lnTo>
                  <a:pt x="435972" y="2742376"/>
                </a:lnTo>
                <a:lnTo>
                  <a:pt x="481275" y="2754832"/>
                </a:lnTo>
                <a:lnTo>
                  <a:pt x="527883" y="2763902"/>
                </a:lnTo>
                <a:lnTo>
                  <a:pt x="575657" y="2769445"/>
                </a:lnTo>
                <a:lnTo>
                  <a:pt x="624459" y="2771324"/>
                </a:lnTo>
                <a:lnTo>
                  <a:pt x="1799653" y="2771324"/>
                </a:lnTo>
                <a:lnTo>
                  <a:pt x="1847758" y="2767012"/>
                </a:lnTo>
                <a:lnTo>
                  <a:pt x="1893034" y="2754580"/>
                </a:lnTo>
                <a:lnTo>
                  <a:pt x="1934725" y="2734785"/>
                </a:lnTo>
                <a:lnTo>
                  <a:pt x="1972075" y="2708382"/>
                </a:lnTo>
                <a:lnTo>
                  <a:pt x="2004329" y="2676128"/>
                </a:lnTo>
                <a:lnTo>
                  <a:pt x="2030731" y="2638779"/>
                </a:lnTo>
                <a:lnTo>
                  <a:pt x="2050525" y="2597091"/>
                </a:lnTo>
                <a:lnTo>
                  <a:pt x="2062956" y="2551820"/>
                </a:lnTo>
                <a:lnTo>
                  <a:pt x="2067267" y="2503722"/>
                </a:lnTo>
                <a:lnTo>
                  <a:pt x="2067267" y="21291"/>
                </a:lnTo>
                <a:lnTo>
                  <a:pt x="2065359" y="0"/>
                </a:lnTo>
                <a:close/>
              </a:path>
            </a:pathLst>
          </a:custGeom>
          <a:solidFill>
            <a:srgbClr val="BCD727"/>
          </a:solidFill>
        </p:spPr>
        <p:txBody>
          <a:bodyPr wrap="square" lIns="0" tIns="0" rIns="0" bIns="0" rtlCol="0"/>
          <a:lstStyle/>
          <a:p>
            <a:endParaRPr b="0" i="0" dirty="0">
              <a:latin typeface="Proxima Nova Lt" panose="02000506030000020004" pitchFamily="50" charset="0"/>
            </a:endParaRPr>
          </a:p>
        </p:txBody>
      </p:sp>
      <p:sp>
        <p:nvSpPr>
          <p:cNvPr id="36" name="object 48">
            <a:extLst>
              <a:ext uri="{FF2B5EF4-FFF2-40B4-BE49-F238E27FC236}">
                <a16:creationId xmlns:a16="http://schemas.microsoft.com/office/drawing/2014/main" id="{AEA1FFEB-2E76-7DF6-1622-DB4BDA994194}"/>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37" name="object 54">
            <a:extLst>
              <a:ext uri="{FF2B5EF4-FFF2-40B4-BE49-F238E27FC236}">
                <a16:creationId xmlns:a16="http://schemas.microsoft.com/office/drawing/2014/main" id="{EA471D37-FE6F-54AB-7475-AF988B05C8CB}"/>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grpSp>
        <p:nvGrpSpPr>
          <p:cNvPr id="38" name="Group 37">
            <a:extLst>
              <a:ext uri="{FF2B5EF4-FFF2-40B4-BE49-F238E27FC236}">
                <a16:creationId xmlns:a16="http://schemas.microsoft.com/office/drawing/2014/main" id="{FCF8B4CD-F3A0-94D8-778E-301D81F41BD8}"/>
              </a:ext>
            </a:extLst>
          </p:cNvPr>
          <p:cNvGrpSpPr/>
          <p:nvPr userDrawn="1"/>
        </p:nvGrpSpPr>
        <p:grpSpPr>
          <a:xfrm>
            <a:off x="7049050" y="133240"/>
            <a:ext cx="766057" cy="657655"/>
            <a:chOff x="6009895" y="148550"/>
            <a:chExt cx="942838" cy="809420"/>
          </a:xfrm>
        </p:grpSpPr>
        <p:pic>
          <p:nvPicPr>
            <p:cNvPr id="39" name="Picture 38" descr="A green sign with white text&#10;&#10;Description automatically generated">
              <a:extLst>
                <a:ext uri="{FF2B5EF4-FFF2-40B4-BE49-F238E27FC236}">
                  <a16:creationId xmlns:a16="http://schemas.microsoft.com/office/drawing/2014/main" id="{1CC33456-0536-B597-8F6A-43F17E6FB3D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0" name="TextBox 39">
              <a:extLst>
                <a:ext uri="{FF2B5EF4-FFF2-40B4-BE49-F238E27FC236}">
                  <a16:creationId xmlns:a16="http://schemas.microsoft.com/office/drawing/2014/main" id="{CE7A633E-AF6D-FDB9-B0D6-3A4D7E8D2301}"/>
                </a:ext>
              </a:extLst>
            </p:cNvPr>
            <p:cNvSpPr txBox="1"/>
            <p:nvPr/>
          </p:nvSpPr>
          <p:spPr>
            <a:xfrm>
              <a:off x="6009895" y="541289"/>
              <a:ext cx="942838" cy="416681"/>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41" name="Group 40">
            <a:extLst>
              <a:ext uri="{FF2B5EF4-FFF2-40B4-BE49-F238E27FC236}">
                <a16:creationId xmlns:a16="http://schemas.microsoft.com/office/drawing/2014/main" id="{686C001F-D035-161B-1EE4-CB42438E0A2B}"/>
              </a:ext>
            </a:extLst>
          </p:cNvPr>
          <p:cNvGrpSpPr/>
          <p:nvPr userDrawn="1"/>
        </p:nvGrpSpPr>
        <p:grpSpPr>
          <a:xfrm>
            <a:off x="7827257" y="133238"/>
            <a:ext cx="695409" cy="657654"/>
            <a:chOff x="6804019" y="148550"/>
            <a:chExt cx="855888" cy="809420"/>
          </a:xfrm>
        </p:grpSpPr>
        <p:pic>
          <p:nvPicPr>
            <p:cNvPr id="42" name="Picture 41" descr="A blue and white sign with a white graphic and a white arrow&#10;&#10;Description automatically generated with medium confidence">
              <a:extLst>
                <a:ext uri="{FF2B5EF4-FFF2-40B4-BE49-F238E27FC236}">
                  <a16:creationId xmlns:a16="http://schemas.microsoft.com/office/drawing/2014/main" id="{403158A9-7A3A-8BFF-F291-65CF1AE228B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43" name="TextBox 42">
              <a:extLst>
                <a:ext uri="{FF2B5EF4-FFF2-40B4-BE49-F238E27FC236}">
                  <a16:creationId xmlns:a16="http://schemas.microsoft.com/office/drawing/2014/main" id="{1F0AB3A6-74CC-AB9A-9A90-633E1827286B}"/>
                </a:ext>
              </a:extLst>
            </p:cNvPr>
            <p:cNvSpPr txBox="1"/>
            <p:nvPr/>
          </p:nvSpPr>
          <p:spPr>
            <a:xfrm>
              <a:off x="6804019" y="541288"/>
              <a:ext cx="855888"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44" name="Group 43">
            <a:extLst>
              <a:ext uri="{FF2B5EF4-FFF2-40B4-BE49-F238E27FC236}">
                <a16:creationId xmlns:a16="http://schemas.microsoft.com/office/drawing/2014/main" id="{4D971CE8-D37B-CEA2-F3CC-1FA0578D0E9A}"/>
              </a:ext>
            </a:extLst>
          </p:cNvPr>
          <p:cNvGrpSpPr/>
          <p:nvPr userDrawn="1"/>
        </p:nvGrpSpPr>
        <p:grpSpPr>
          <a:xfrm>
            <a:off x="9385405" y="136663"/>
            <a:ext cx="584870" cy="656113"/>
            <a:chOff x="8368214" y="152762"/>
            <a:chExt cx="719840" cy="807524"/>
          </a:xfrm>
        </p:grpSpPr>
        <p:pic>
          <p:nvPicPr>
            <p:cNvPr id="45" name="Picture 44" descr="A blue and white sign with a magnifying glass and graph&#10;&#10;Description automatically generated">
              <a:extLst>
                <a:ext uri="{FF2B5EF4-FFF2-40B4-BE49-F238E27FC236}">
                  <a16:creationId xmlns:a16="http://schemas.microsoft.com/office/drawing/2014/main" id="{30A1EDC9-B0DB-47C0-B40C-C26F5B6BAFA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46" name="TextBox 45">
              <a:extLst>
                <a:ext uri="{FF2B5EF4-FFF2-40B4-BE49-F238E27FC236}">
                  <a16:creationId xmlns:a16="http://schemas.microsoft.com/office/drawing/2014/main" id="{3D4FEDBA-94C8-37C7-41D7-0246C250688D}"/>
                </a:ext>
              </a:extLst>
            </p:cNvPr>
            <p:cNvSpPr txBox="1"/>
            <p:nvPr/>
          </p:nvSpPr>
          <p:spPr>
            <a:xfrm>
              <a:off x="8368214" y="543604"/>
              <a:ext cx="719840"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47" name="Group 46">
            <a:extLst>
              <a:ext uri="{FF2B5EF4-FFF2-40B4-BE49-F238E27FC236}">
                <a16:creationId xmlns:a16="http://schemas.microsoft.com/office/drawing/2014/main" id="{605E792D-4642-AAD9-C36C-C224F157E0A6}"/>
              </a:ext>
            </a:extLst>
          </p:cNvPr>
          <p:cNvGrpSpPr/>
          <p:nvPr userDrawn="1"/>
        </p:nvGrpSpPr>
        <p:grpSpPr>
          <a:xfrm>
            <a:off x="8510878" y="133241"/>
            <a:ext cx="824845" cy="659535"/>
            <a:chOff x="7473972" y="148550"/>
            <a:chExt cx="1015194" cy="811736"/>
          </a:xfrm>
        </p:grpSpPr>
        <p:pic>
          <p:nvPicPr>
            <p:cNvPr id="48" name="Picture 47" descr="A computer with a gear and a symbol&#10;&#10;Description automatically generated with medium confidence">
              <a:extLst>
                <a:ext uri="{FF2B5EF4-FFF2-40B4-BE49-F238E27FC236}">
                  <a16:creationId xmlns:a16="http://schemas.microsoft.com/office/drawing/2014/main" id="{C5C85E38-8015-E322-8EA8-E5D1D3B3075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49" name="TextBox 48">
              <a:extLst>
                <a:ext uri="{FF2B5EF4-FFF2-40B4-BE49-F238E27FC236}">
                  <a16:creationId xmlns:a16="http://schemas.microsoft.com/office/drawing/2014/main" id="{678B042D-FD95-6709-5D10-B38A95B84CBC}"/>
                </a:ext>
              </a:extLst>
            </p:cNvPr>
            <p:cNvSpPr txBox="1"/>
            <p:nvPr/>
          </p:nvSpPr>
          <p:spPr>
            <a:xfrm>
              <a:off x="7473972" y="543604"/>
              <a:ext cx="1015194"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
        <p:nvSpPr>
          <p:cNvPr id="50" name="Text Placeholder 4">
            <a:extLst>
              <a:ext uri="{FF2B5EF4-FFF2-40B4-BE49-F238E27FC236}">
                <a16:creationId xmlns:a16="http://schemas.microsoft.com/office/drawing/2014/main" id="{FDC2D1B8-8916-4002-E2E3-9E6254E85CCE}"/>
              </a:ext>
            </a:extLst>
          </p:cNvPr>
          <p:cNvSpPr>
            <a:spLocks noGrp="1"/>
          </p:cNvSpPr>
          <p:nvPr>
            <p:ph type="body" sz="quarter" idx="12" hasCustomPrompt="1"/>
          </p:nvPr>
        </p:nvSpPr>
        <p:spPr>
          <a:xfrm>
            <a:off x="463366" y="2619722"/>
            <a:ext cx="6250062" cy="352192"/>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dirty="0"/>
              <a:t>Subheading. Click edit, paste and match formatting to keep styles in text boxes</a:t>
            </a:r>
          </a:p>
        </p:txBody>
      </p:sp>
      <p:sp>
        <p:nvSpPr>
          <p:cNvPr id="51" name="Text Placeholder 4">
            <a:extLst>
              <a:ext uri="{FF2B5EF4-FFF2-40B4-BE49-F238E27FC236}">
                <a16:creationId xmlns:a16="http://schemas.microsoft.com/office/drawing/2014/main" id="{BDC03B1B-CAA9-7F36-114E-D09E8EA42033}"/>
              </a:ext>
            </a:extLst>
          </p:cNvPr>
          <p:cNvSpPr>
            <a:spLocks noGrp="1"/>
          </p:cNvSpPr>
          <p:nvPr>
            <p:ph type="body" sz="quarter" idx="11" hasCustomPrompt="1"/>
          </p:nvPr>
        </p:nvSpPr>
        <p:spPr>
          <a:xfrm>
            <a:off x="463366" y="2118466"/>
            <a:ext cx="4730426" cy="480816"/>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Case study</a:t>
            </a:r>
          </a:p>
        </p:txBody>
      </p:sp>
      <p:sp>
        <p:nvSpPr>
          <p:cNvPr id="52" name="Text Placeholder 13">
            <a:extLst>
              <a:ext uri="{FF2B5EF4-FFF2-40B4-BE49-F238E27FC236}">
                <a16:creationId xmlns:a16="http://schemas.microsoft.com/office/drawing/2014/main" id="{A0511ECF-6C2D-3AFF-F2CF-7F8F1D3C48D7}"/>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3" name="Text Placeholder 4">
            <a:extLst>
              <a:ext uri="{FF2B5EF4-FFF2-40B4-BE49-F238E27FC236}">
                <a16:creationId xmlns:a16="http://schemas.microsoft.com/office/drawing/2014/main" id="{12898481-69E0-BCDD-28EF-2CE9E3C9F680}"/>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problem</a:t>
            </a:r>
          </a:p>
        </p:txBody>
      </p:sp>
      <p:sp>
        <p:nvSpPr>
          <p:cNvPr id="54" name="Text Placeholder 13">
            <a:extLst>
              <a:ext uri="{FF2B5EF4-FFF2-40B4-BE49-F238E27FC236}">
                <a16:creationId xmlns:a16="http://schemas.microsoft.com/office/drawing/2014/main" id="{F4F723D7-482D-DDFA-C0B9-355F29F90EE7}"/>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Proxima Nova Lt" panose="02000506030000020004" pitchFamily="50" charset="0"/>
              <a:buChar char="•"/>
              <a:defRPr sz="1200" b="0" i="0">
                <a:solidFill>
                  <a:schemeClr val="tx2"/>
                </a:solidFill>
                <a:latin typeface="Proxima Nova Lt" panose="02000506030000020004" pitchFamily="50" charset="0"/>
              </a:defRPr>
            </a:lvl1pPr>
          </a:lstStyle>
          <a:p>
            <a:pPr lvl="0"/>
            <a:r>
              <a:rPr lang="en-US" dirty="0"/>
              <a:t>Use this style for bullets, here’s how:</a:t>
            </a:r>
          </a:p>
          <a:p>
            <a:pPr lvl="0"/>
            <a:r>
              <a:rPr lang="en-US" dirty="0"/>
              <a:t>Copy text from your original source</a:t>
            </a:r>
          </a:p>
          <a:p>
            <a:pPr lvl="0"/>
            <a:r>
              <a:rPr lang="en-US" dirty="0"/>
              <a:t>Select all text in this text box</a:t>
            </a:r>
          </a:p>
          <a:p>
            <a:pPr lvl="0"/>
            <a:r>
              <a:rPr lang="en-US" dirty="0"/>
              <a:t>Click edit in the menu</a:t>
            </a:r>
          </a:p>
          <a:p>
            <a:pPr lvl="0"/>
            <a:r>
              <a:rPr lang="en-US" dirty="0"/>
              <a:t>Select paste and match formatting</a:t>
            </a:r>
          </a:p>
        </p:txBody>
      </p:sp>
      <p:sp>
        <p:nvSpPr>
          <p:cNvPr id="55" name="Text Placeholder 4">
            <a:extLst>
              <a:ext uri="{FF2B5EF4-FFF2-40B4-BE49-F238E27FC236}">
                <a16:creationId xmlns:a16="http://schemas.microsoft.com/office/drawing/2014/main" id="{02B78CB7-81E2-8EAD-F747-1C5D91B132D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solution</a:t>
            </a:r>
          </a:p>
        </p:txBody>
      </p:sp>
      <p:sp>
        <p:nvSpPr>
          <p:cNvPr id="56" name="Text Placeholder 13">
            <a:extLst>
              <a:ext uri="{FF2B5EF4-FFF2-40B4-BE49-F238E27FC236}">
                <a16:creationId xmlns:a16="http://schemas.microsoft.com/office/drawing/2014/main" id="{1CEC873E-1D97-6B8E-2703-308F9E2F4F20}"/>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7" name="Text Placeholder 4">
            <a:extLst>
              <a:ext uri="{FF2B5EF4-FFF2-40B4-BE49-F238E27FC236}">
                <a16:creationId xmlns:a16="http://schemas.microsoft.com/office/drawing/2014/main" id="{2ADF0705-278D-FC41-3C6E-43267FD1E252}"/>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approach</a:t>
            </a:r>
          </a:p>
        </p:txBody>
      </p:sp>
      <p:sp>
        <p:nvSpPr>
          <p:cNvPr id="58" name="Text Placeholder 13">
            <a:extLst>
              <a:ext uri="{FF2B5EF4-FFF2-40B4-BE49-F238E27FC236}">
                <a16:creationId xmlns:a16="http://schemas.microsoft.com/office/drawing/2014/main" id="{3B9DADAD-DDF3-174F-FFA6-15A6E626CA89}"/>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9" name="Text Placeholder 4">
            <a:extLst>
              <a:ext uri="{FF2B5EF4-FFF2-40B4-BE49-F238E27FC236}">
                <a16:creationId xmlns:a16="http://schemas.microsoft.com/office/drawing/2014/main" id="{8A8469D4-C396-86DD-51D6-FAEA26AF30E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client</a:t>
            </a:r>
          </a:p>
        </p:txBody>
      </p:sp>
      <p:sp>
        <p:nvSpPr>
          <p:cNvPr id="60" name="Text Placeholder 13">
            <a:extLst>
              <a:ext uri="{FF2B5EF4-FFF2-40B4-BE49-F238E27FC236}">
                <a16:creationId xmlns:a16="http://schemas.microsoft.com/office/drawing/2014/main" id="{E50B4D39-468A-6A34-DF61-1697B433CFD7}"/>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Context copy goes here. Copy original text. Click edit, paste and match formatting to keep styles within each of the text boxes in this document.</a:t>
            </a:r>
          </a:p>
        </p:txBody>
      </p:sp>
      <p:sp>
        <p:nvSpPr>
          <p:cNvPr id="61" name="Text Placeholder 4">
            <a:extLst>
              <a:ext uri="{FF2B5EF4-FFF2-40B4-BE49-F238E27FC236}">
                <a16:creationId xmlns:a16="http://schemas.microsoft.com/office/drawing/2014/main" id="{6AF1172C-62D1-405C-9115-093486472A85}"/>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dirty="0"/>
              <a:t>The context</a:t>
            </a:r>
          </a:p>
        </p:txBody>
      </p:sp>
      <p:sp>
        <p:nvSpPr>
          <p:cNvPr id="63" name="TextBox 62">
            <a:extLst>
              <a:ext uri="{FF2B5EF4-FFF2-40B4-BE49-F238E27FC236}">
                <a16:creationId xmlns:a16="http://schemas.microsoft.com/office/drawing/2014/main" id="{FFAEAF75-2485-CAF9-4260-57023F2D6D22}"/>
              </a:ext>
            </a:extLst>
          </p:cNvPr>
          <p:cNvSpPr txBox="1"/>
          <p:nvPr userDrawn="1"/>
        </p:nvSpPr>
        <p:spPr>
          <a:xfrm>
            <a:off x="12618720" y="1371600"/>
            <a:ext cx="184731" cy="369332"/>
          </a:xfrm>
          <a:prstGeom prst="rect">
            <a:avLst/>
          </a:prstGeom>
          <a:noFill/>
        </p:spPr>
        <p:txBody>
          <a:bodyPr wrap="none" rtlCol="0">
            <a:spAutoFit/>
          </a:bodyPr>
          <a:lstStyle/>
          <a:p>
            <a:endParaRPr lang="en-US" b="0" i="0" dirty="0">
              <a:latin typeface="Proxima Nova Lt" panose="02000506030000020004" pitchFamily="50" charset="0"/>
            </a:endParaRPr>
          </a:p>
        </p:txBody>
      </p:sp>
    </p:spTree>
    <p:extLst>
      <p:ext uri="{BB962C8B-B14F-4D97-AF65-F5344CB8AC3E}">
        <p14:creationId xmlns:p14="http://schemas.microsoft.com/office/powerpoint/2010/main" val="1463950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2. Case study">
    <p:spTree>
      <p:nvGrpSpPr>
        <p:cNvPr id="1" name=""/>
        <p:cNvGrpSpPr/>
        <p:nvPr/>
      </p:nvGrpSpPr>
      <p:grpSpPr>
        <a:xfrm>
          <a:off x="0" y="0"/>
          <a:ext cx="0" cy="0"/>
          <a:chOff x="0" y="0"/>
          <a:chExt cx="0" cy="0"/>
        </a:xfrm>
      </p:grpSpPr>
      <p:pic>
        <p:nvPicPr>
          <p:cNvPr id="29" name="Picture 28" descr="Low angle view of a tall building&#10;&#10;Description automatically generated">
            <a:extLst>
              <a:ext uri="{FF2B5EF4-FFF2-40B4-BE49-F238E27FC236}">
                <a16:creationId xmlns:a16="http://schemas.microsoft.com/office/drawing/2014/main" id="{BBC73A96-B973-B2A7-841B-3A742F78BE6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8" name="object 48">
            <a:extLst>
              <a:ext uri="{FF2B5EF4-FFF2-40B4-BE49-F238E27FC236}">
                <a16:creationId xmlns:a16="http://schemas.microsoft.com/office/drawing/2014/main" id="{4A9C61CE-5677-8721-7C14-9A4E9C7CF3FF}"/>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28" name="object 54">
            <a:extLst>
              <a:ext uri="{FF2B5EF4-FFF2-40B4-BE49-F238E27FC236}">
                <a16:creationId xmlns:a16="http://schemas.microsoft.com/office/drawing/2014/main" id="{51B12086-A928-BB5A-EB84-709269A562DC}"/>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46" name="Text Placeholder 4">
            <a:extLst>
              <a:ext uri="{FF2B5EF4-FFF2-40B4-BE49-F238E27FC236}">
                <a16:creationId xmlns:a16="http://schemas.microsoft.com/office/drawing/2014/main" id="{DABC97A9-2580-BB59-C414-A0229D64FBA9}"/>
              </a:ext>
            </a:extLst>
          </p:cNvPr>
          <p:cNvSpPr>
            <a:spLocks noGrp="1"/>
          </p:cNvSpPr>
          <p:nvPr>
            <p:ph type="body" sz="quarter" idx="12" hasCustomPrompt="1"/>
          </p:nvPr>
        </p:nvSpPr>
        <p:spPr>
          <a:xfrm>
            <a:off x="463366" y="2628040"/>
            <a:ext cx="6239062" cy="341289"/>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dirty="0"/>
              <a:t>Subheading. Click edit, paste and match formatting to keep styles in text boxes</a:t>
            </a:r>
          </a:p>
        </p:txBody>
      </p:sp>
      <p:sp>
        <p:nvSpPr>
          <p:cNvPr id="47" name="Text Placeholder 4">
            <a:extLst>
              <a:ext uri="{FF2B5EF4-FFF2-40B4-BE49-F238E27FC236}">
                <a16:creationId xmlns:a16="http://schemas.microsoft.com/office/drawing/2014/main" id="{557D622D-C00A-E526-7BB2-F8185564A26D}"/>
              </a:ext>
            </a:extLst>
          </p:cNvPr>
          <p:cNvSpPr>
            <a:spLocks noGrp="1"/>
          </p:cNvSpPr>
          <p:nvPr>
            <p:ph type="body" sz="quarter" idx="11" hasCustomPrompt="1"/>
          </p:nvPr>
        </p:nvSpPr>
        <p:spPr>
          <a:xfrm>
            <a:off x="463366" y="2113281"/>
            <a:ext cx="4730426" cy="494440"/>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Case study</a:t>
            </a:r>
          </a:p>
        </p:txBody>
      </p:sp>
      <p:sp>
        <p:nvSpPr>
          <p:cNvPr id="48" name="Text Placeholder 13">
            <a:extLst>
              <a:ext uri="{FF2B5EF4-FFF2-40B4-BE49-F238E27FC236}">
                <a16:creationId xmlns:a16="http://schemas.microsoft.com/office/drawing/2014/main" id="{6F24F792-8751-2D23-B379-28DBECFC8755}"/>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49" name="Text Placeholder 4">
            <a:extLst>
              <a:ext uri="{FF2B5EF4-FFF2-40B4-BE49-F238E27FC236}">
                <a16:creationId xmlns:a16="http://schemas.microsoft.com/office/drawing/2014/main" id="{17959088-E492-6D48-5FC6-B7672ECAFA5A}"/>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problem</a:t>
            </a:r>
          </a:p>
        </p:txBody>
      </p:sp>
      <p:sp>
        <p:nvSpPr>
          <p:cNvPr id="50" name="Text Placeholder 13">
            <a:extLst>
              <a:ext uri="{FF2B5EF4-FFF2-40B4-BE49-F238E27FC236}">
                <a16:creationId xmlns:a16="http://schemas.microsoft.com/office/drawing/2014/main" id="{2E49E082-1866-48BA-6B7A-183123649DB1}"/>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Verdana" panose="020B0604030504040204" pitchFamily="34" charset="0"/>
              <a:buChar char="•"/>
              <a:defRPr sz="1200" b="0" i="0">
                <a:solidFill>
                  <a:schemeClr val="tx2"/>
                </a:solidFill>
                <a:latin typeface="Proxima Nova Lt" panose="02000506030000020004" pitchFamily="50" charset="0"/>
              </a:defRPr>
            </a:lvl1pPr>
          </a:lstStyle>
          <a:p>
            <a:pPr lvl="0"/>
            <a:r>
              <a:rPr lang="en-US" dirty="0"/>
              <a:t>Use this style for bullets, here’s how:</a:t>
            </a:r>
          </a:p>
          <a:p>
            <a:pPr lvl="0"/>
            <a:r>
              <a:rPr lang="en-US" dirty="0"/>
              <a:t>Copy text from your original source</a:t>
            </a:r>
          </a:p>
          <a:p>
            <a:pPr lvl="0"/>
            <a:r>
              <a:rPr lang="en-US" dirty="0"/>
              <a:t>Select all text in this text box</a:t>
            </a:r>
          </a:p>
          <a:p>
            <a:pPr lvl="0"/>
            <a:r>
              <a:rPr lang="en-US" dirty="0"/>
              <a:t>Click edit in the menu</a:t>
            </a:r>
          </a:p>
          <a:p>
            <a:pPr lvl="0"/>
            <a:r>
              <a:rPr lang="en-US" dirty="0"/>
              <a:t>Select paste and match formatting</a:t>
            </a:r>
          </a:p>
        </p:txBody>
      </p:sp>
      <p:sp>
        <p:nvSpPr>
          <p:cNvPr id="51" name="Text Placeholder 4">
            <a:extLst>
              <a:ext uri="{FF2B5EF4-FFF2-40B4-BE49-F238E27FC236}">
                <a16:creationId xmlns:a16="http://schemas.microsoft.com/office/drawing/2014/main" id="{C9BE4166-3CAB-895E-D846-FB983A96C74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solution</a:t>
            </a:r>
          </a:p>
        </p:txBody>
      </p:sp>
      <p:sp>
        <p:nvSpPr>
          <p:cNvPr id="52" name="Text Placeholder 13">
            <a:extLst>
              <a:ext uri="{FF2B5EF4-FFF2-40B4-BE49-F238E27FC236}">
                <a16:creationId xmlns:a16="http://schemas.microsoft.com/office/drawing/2014/main" id="{E38D5B27-BDD5-E611-BBA9-76AC4F429417}"/>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3" name="Text Placeholder 4">
            <a:extLst>
              <a:ext uri="{FF2B5EF4-FFF2-40B4-BE49-F238E27FC236}">
                <a16:creationId xmlns:a16="http://schemas.microsoft.com/office/drawing/2014/main" id="{B41B4102-1BE9-68D9-B373-9EF0C941DEB5}"/>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approach</a:t>
            </a:r>
          </a:p>
        </p:txBody>
      </p:sp>
      <p:sp>
        <p:nvSpPr>
          <p:cNvPr id="54" name="Text Placeholder 13">
            <a:extLst>
              <a:ext uri="{FF2B5EF4-FFF2-40B4-BE49-F238E27FC236}">
                <a16:creationId xmlns:a16="http://schemas.microsoft.com/office/drawing/2014/main" id="{101F0768-2522-6658-6D80-AEA94B6B3482}"/>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5" name="Text Placeholder 4">
            <a:extLst>
              <a:ext uri="{FF2B5EF4-FFF2-40B4-BE49-F238E27FC236}">
                <a16:creationId xmlns:a16="http://schemas.microsoft.com/office/drawing/2014/main" id="{204E7828-0A19-AFAB-57DA-8F4D58485BC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client</a:t>
            </a:r>
          </a:p>
        </p:txBody>
      </p:sp>
      <p:sp>
        <p:nvSpPr>
          <p:cNvPr id="56" name="Text Placeholder 13">
            <a:extLst>
              <a:ext uri="{FF2B5EF4-FFF2-40B4-BE49-F238E27FC236}">
                <a16:creationId xmlns:a16="http://schemas.microsoft.com/office/drawing/2014/main" id="{7165759C-4E42-7634-6965-DF9C71C5E7A0}"/>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Context copy goes here. Copy original text. Click edit, paste and match formatting to keep styles within each of the text boxes in this document.</a:t>
            </a:r>
          </a:p>
        </p:txBody>
      </p:sp>
      <p:sp>
        <p:nvSpPr>
          <p:cNvPr id="57" name="Text Placeholder 4">
            <a:extLst>
              <a:ext uri="{FF2B5EF4-FFF2-40B4-BE49-F238E27FC236}">
                <a16:creationId xmlns:a16="http://schemas.microsoft.com/office/drawing/2014/main" id="{4BDB9017-2F2F-02AF-76A2-7BCC0DFF2059}"/>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dirty="0"/>
              <a:t>The context</a:t>
            </a:r>
          </a:p>
        </p:txBody>
      </p:sp>
      <p:grpSp>
        <p:nvGrpSpPr>
          <p:cNvPr id="2" name="Group 1">
            <a:extLst>
              <a:ext uri="{FF2B5EF4-FFF2-40B4-BE49-F238E27FC236}">
                <a16:creationId xmlns:a16="http://schemas.microsoft.com/office/drawing/2014/main" id="{3FF25012-1C80-ECCB-8547-8F359D0B7CAB}"/>
              </a:ext>
            </a:extLst>
          </p:cNvPr>
          <p:cNvGrpSpPr/>
          <p:nvPr userDrawn="1"/>
        </p:nvGrpSpPr>
        <p:grpSpPr>
          <a:xfrm>
            <a:off x="7049050" y="133240"/>
            <a:ext cx="766057" cy="657655"/>
            <a:chOff x="6009895" y="148550"/>
            <a:chExt cx="942838" cy="809420"/>
          </a:xfrm>
        </p:grpSpPr>
        <p:pic>
          <p:nvPicPr>
            <p:cNvPr id="3" name="Picture 2" descr="A green sign with white text&#10;&#10;Description automatically generated">
              <a:extLst>
                <a:ext uri="{FF2B5EF4-FFF2-40B4-BE49-F238E27FC236}">
                  <a16:creationId xmlns:a16="http://schemas.microsoft.com/office/drawing/2014/main" id="{FD989EF4-2068-7A50-42A6-299FDD17DF3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 name="TextBox 3">
              <a:extLst>
                <a:ext uri="{FF2B5EF4-FFF2-40B4-BE49-F238E27FC236}">
                  <a16:creationId xmlns:a16="http://schemas.microsoft.com/office/drawing/2014/main" id="{B03C3723-ADE6-27EA-BC5A-CA4C334251BA}"/>
                </a:ext>
              </a:extLst>
            </p:cNvPr>
            <p:cNvSpPr txBox="1"/>
            <p:nvPr/>
          </p:nvSpPr>
          <p:spPr>
            <a:xfrm>
              <a:off x="6009895" y="541289"/>
              <a:ext cx="942838" cy="416681"/>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5" name="Group 4">
            <a:extLst>
              <a:ext uri="{FF2B5EF4-FFF2-40B4-BE49-F238E27FC236}">
                <a16:creationId xmlns:a16="http://schemas.microsoft.com/office/drawing/2014/main" id="{E864EECC-893E-28A3-9958-0BE2C7BCC80E}"/>
              </a:ext>
            </a:extLst>
          </p:cNvPr>
          <p:cNvGrpSpPr/>
          <p:nvPr userDrawn="1"/>
        </p:nvGrpSpPr>
        <p:grpSpPr>
          <a:xfrm>
            <a:off x="7827257" y="133238"/>
            <a:ext cx="695409" cy="657654"/>
            <a:chOff x="6804019" y="148550"/>
            <a:chExt cx="855888" cy="809420"/>
          </a:xfrm>
        </p:grpSpPr>
        <p:pic>
          <p:nvPicPr>
            <p:cNvPr id="6" name="Picture 5" descr="A blue and white sign with a white graphic and a white arrow&#10;&#10;Description automatically generated with medium confidence">
              <a:extLst>
                <a:ext uri="{FF2B5EF4-FFF2-40B4-BE49-F238E27FC236}">
                  <a16:creationId xmlns:a16="http://schemas.microsoft.com/office/drawing/2014/main" id="{27AE3C4B-AFC1-2C27-6392-C90F0C23F07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7" name="TextBox 6">
              <a:extLst>
                <a:ext uri="{FF2B5EF4-FFF2-40B4-BE49-F238E27FC236}">
                  <a16:creationId xmlns:a16="http://schemas.microsoft.com/office/drawing/2014/main" id="{978A379A-DDEA-E432-91A4-16B5E99D65E1}"/>
                </a:ext>
              </a:extLst>
            </p:cNvPr>
            <p:cNvSpPr txBox="1"/>
            <p:nvPr/>
          </p:nvSpPr>
          <p:spPr>
            <a:xfrm>
              <a:off x="6804019" y="541288"/>
              <a:ext cx="855888"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9" name="Group 8">
            <a:extLst>
              <a:ext uri="{FF2B5EF4-FFF2-40B4-BE49-F238E27FC236}">
                <a16:creationId xmlns:a16="http://schemas.microsoft.com/office/drawing/2014/main" id="{FB4DB872-ADC1-CA96-0C04-8E1F67291E52}"/>
              </a:ext>
            </a:extLst>
          </p:cNvPr>
          <p:cNvGrpSpPr/>
          <p:nvPr userDrawn="1"/>
        </p:nvGrpSpPr>
        <p:grpSpPr>
          <a:xfrm>
            <a:off x="9385405" y="136663"/>
            <a:ext cx="584870" cy="656113"/>
            <a:chOff x="8368214" y="152762"/>
            <a:chExt cx="719840" cy="807524"/>
          </a:xfrm>
        </p:grpSpPr>
        <p:pic>
          <p:nvPicPr>
            <p:cNvPr id="10" name="Picture 9" descr="A blue and white sign with a magnifying glass and graph&#10;&#10;Description automatically generated">
              <a:extLst>
                <a:ext uri="{FF2B5EF4-FFF2-40B4-BE49-F238E27FC236}">
                  <a16:creationId xmlns:a16="http://schemas.microsoft.com/office/drawing/2014/main" id="{84CB85AF-FC0D-69CC-B034-ADCD9924159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11" name="TextBox 10">
              <a:extLst>
                <a:ext uri="{FF2B5EF4-FFF2-40B4-BE49-F238E27FC236}">
                  <a16:creationId xmlns:a16="http://schemas.microsoft.com/office/drawing/2014/main" id="{5F632317-BDE0-6F42-8F95-DCA6D0E24892}"/>
                </a:ext>
              </a:extLst>
            </p:cNvPr>
            <p:cNvSpPr txBox="1"/>
            <p:nvPr/>
          </p:nvSpPr>
          <p:spPr>
            <a:xfrm>
              <a:off x="8368214" y="543604"/>
              <a:ext cx="719840"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12" name="Group 11">
            <a:extLst>
              <a:ext uri="{FF2B5EF4-FFF2-40B4-BE49-F238E27FC236}">
                <a16:creationId xmlns:a16="http://schemas.microsoft.com/office/drawing/2014/main" id="{C1689A01-15A9-D59B-3FCD-B29209A7A634}"/>
              </a:ext>
            </a:extLst>
          </p:cNvPr>
          <p:cNvGrpSpPr/>
          <p:nvPr userDrawn="1"/>
        </p:nvGrpSpPr>
        <p:grpSpPr>
          <a:xfrm>
            <a:off x="8510878" y="133241"/>
            <a:ext cx="824845" cy="659535"/>
            <a:chOff x="7473972" y="148550"/>
            <a:chExt cx="1015194" cy="811736"/>
          </a:xfrm>
        </p:grpSpPr>
        <p:pic>
          <p:nvPicPr>
            <p:cNvPr id="13" name="Picture 12" descr="A computer with a gear and a symbol&#10;&#10;Description automatically generated with medium confidence">
              <a:extLst>
                <a:ext uri="{FF2B5EF4-FFF2-40B4-BE49-F238E27FC236}">
                  <a16:creationId xmlns:a16="http://schemas.microsoft.com/office/drawing/2014/main" id="{ECFFA6B2-4559-6D14-BF43-B6390232638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14" name="TextBox 13">
              <a:extLst>
                <a:ext uri="{FF2B5EF4-FFF2-40B4-BE49-F238E27FC236}">
                  <a16:creationId xmlns:a16="http://schemas.microsoft.com/office/drawing/2014/main" id="{BEE99C57-E3F1-805B-E13C-4CECA01E211A}"/>
                </a:ext>
              </a:extLst>
            </p:cNvPr>
            <p:cNvSpPr txBox="1"/>
            <p:nvPr/>
          </p:nvSpPr>
          <p:spPr>
            <a:xfrm>
              <a:off x="7473972" y="543604"/>
              <a:ext cx="1015194"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2913391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 Skyline contents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3FAF73B-DC37-14E5-7293-578224D719B5}"/>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2" name="Text Placeholder 4">
            <a:extLst>
              <a:ext uri="{FF2B5EF4-FFF2-40B4-BE49-F238E27FC236}">
                <a16:creationId xmlns:a16="http://schemas.microsoft.com/office/drawing/2014/main" id="{14EABE69-2F98-DB2B-77E7-1B1437F59594}"/>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3" name="Picture 2">
            <a:extLst>
              <a:ext uri="{FF2B5EF4-FFF2-40B4-BE49-F238E27FC236}">
                <a16:creationId xmlns:a16="http://schemas.microsoft.com/office/drawing/2014/main" id="{CEDEDB39-2204-5BB5-1347-2B756C0F6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84221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 Skylin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72323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4. Skyline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FD7B9-461C-1D80-4A64-51AED27E67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5589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5. Sky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196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0.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jpeg"/><Relationship Id="rId5" Type="http://schemas.openxmlformats.org/officeDocument/2006/relationships/theme" Target="../theme/theme5.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7.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3.sv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8.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 name="Graphic 29">
            <a:extLst>
              <a:ext uri="{FF2B5EF4-FFF2-40B4-BE49-F238E27FC236}">
                <a16:creationId xmlns:a16="http://schemas.microsoft.com/office/drawing/2014/main" id="{A66354EC-930A-1A91-EFFB-8B02D08AD058}"/>
              </a:ext>
            </a:extLst>
          </p:cNvPr>
          <p:cNvGrpSpPr/>
          <p:nvPr userDrawn="1"/>
        </p:nvGrpSpPr>
        <p:grpSpPr>
          <a:xfrm>
            <a:off x="4813686" y="615567"/>
            <a:ext cx="2448280" cy="765236"/>
            <a:chOff x="-2541306" y="4007275"/>
            <a:chExt cx="1661445" cy="519303"/>
          </a:xfrm>
        </p:grpSpPr>
        <p:sp>
          <p:nvSpPr>
            <p:cNvPr id="6" name="Freeform: Shape 35">
              <a:extLst>
                <a:ext uri="{FF2B5EF4-FFF2-40B4-BE49-F238E27FC236}">
                  <a16:creationId xmlns:a16="http://schemas.microsoft.com/office/drawing/2014/main" id="{D5E15713-F894-3D16-F59C-D305CB357C4A}"/>
                </a:ext>
              </a:extLst>
            </p:cNvPr>
            <p:cNvSpPr/>
            <p:nvPr/>
          </p:nvSpPr>
          <p:spPr>
            <a:xfrm>
              <a:off x="-2302514" y="4180439"/>
              <a:ext cx="207835" cy="346138"/>
            </a:xfrm>
            <a:custGeom>
              <a:avLst/>
              <a:gdLst>
                <a:gd name="connsiteX0" fmla="*/ 31813 w 207835"/>
                <a:gd name="connsiteY0" fmla="*/ 107823 h 346138"/>
                <a:gd name="connsiteX1" fmla="*/ 103918 w 207835"/>
                <a:gd name="connsiteY1" fmla="*/ 183737 h 346138"/>
                <a:gd name="connsiteX2" fmla="*/ 176022 w 207835"/>
                <a:gd name="connsiteY2" fmla="*/ 107823 h 346138"/>
                <a:gd name="connsiteX3" fmla="*/ 103918 w 207835"/>
                <a:gd name="connsiteY3" fmla="*/ 31909 h 346138"/>
                <a:gd name="connsiteX4" fmla="*/ 31813 w 207835"/>
                <a:gd name="connsiteY4" fmla="*/ 107823 h 346138"/>
                <a:gd name="connsiteX5" fmla="*/ 95 w 207835"/>
                <a:gd name="connsiteY5" fmla="*/ 113062 h 346138"/>
                <a:gd name="connsiteX6" fmla="*/ 0 w 207835"/>
                <a:gd name="connsiteY6" fmla="*/ 107823 h 346138"/>
                <a:gd name="connsiteX7" fmla="*/ 103918 w 207835"/>
                <a:gd name="connsiteY7" fmla="*/ 0 h 346138"/>
                <a:gd name="connsiteX8" fmla="*/ 207836 w 207835"/>
                <a:gd name="connsiteY8" fmla="*/ 107823 h 346138"/>
                <a:gd name="connsiteX9" fmla="*/ 103918 w 207835"/>
                <a:gd name="connsiteY9" fmla="*/ 215646 h 346138"/>
                <a:gd name="connsiteX10" fmla="*/ 32004 w 207835"/>
                <a:gd name="connsiteY10" fmla="*/ 185738 h 346138"/>
                <a:gd name="connsiteX11" fmla="*/ 32004 w 207835"/>
                <a:gd name="connsiteY11" fmla="*/ 329089 h 346138"/>
                <a:gd name="connsiteX12" fmla="*/ 16002 w 207835"/>
                <a:gd name="connsiteY12" fmla="*/ 346139 h 346138"/>
                <a:gd name="connsiteX13" fmla="*/ 0 w 207835"/>
                <a:gd name="connsiteY13" fmla="*/ 329089 h 346138"/>
                <a:gd name="connsiteX14" fmla="*/ 0 w 207835"/>
                <a:gd name="connsiteY14" fmla="*/ 115157 h 346138"/>
                <a:gd name="connsiteX15" fmla="*/ 95 w 207835"/>
                <a:gd name="connsiteY15" fmla="*/ 113157 h 34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6138">
                  <a:moveTo>
                    <a:pt x="31813" y="107823"/>
                  </a:moveTo>
                  <a:cubicBezTo>
                    <a:pt x="31813" y="150686"/>
                    <a:pt x="65056" y="183737"/>
                    <a:pt x="103918" y="183737"/>
                  </a:cubicBezTo>
                  <a:cubicBezTo>
                    <a:pt x="142780" y="183737"/>
                    <a:pt x="176022" y="150686"/>
                    <a:pt x="176022" y="107823"/>
                  </a:cubicBezTo>
                  <a:cubicBezTo>
                    <a:pt x="176022" y="64960"/>
                    <a:pt x="142780" y="31909"/>
                    <a:pt x="103918" y="31909"/>
                  </a:cubicBezTo>
                  <a:cubicBezTo>
                    <a:pt x="65056" y="31909"/>
                    <a:pt x="31813" y="64865"/>
                    <a:pt x="31813" y="107823"/>
                  </a:cubicBezTo>
                  <a:moveTo>
                    <a:pt x="95" y="113062"/>
                  </a:moveTo>
                  <a:cubicBezTo>
                    <a:pt x="95" y="111347"/>
                    <a:pt x="0" y="109633"/>
                    <a:pt x="0" y="107823"/>
                  </a:cubicBezTo>
                  <a:cubicBezTo>
                    <a:pt x="0" y="48387"/>
                    <a:pt x="46387" y="0"/>
                    <a:pt x="103918" y="0"/>
                  </a:cubicBezTo>
                  <a:cubicBezTo>
                    <a:pt x="161449" y="0"/>
                    <a:pt x="207836" y="48387"/>
                    <a:pt x="207836" y="107823"/>
                  </a:cubicBezTo>
                  <a:cubicBezTo>
                    <a:pt x="207836" y="167259"/>
                    <a:pt x="161449" y="215646"/>
                    <a:pt x="103918" y="215646"/>
                  </a:cubicBezTo>
                  <a:cubicBezTo>
                    <a:pt x="76010" y="215646"/>
                    <a:pt x="50673" y="204216"/>
                    <a:pt x="32004" y="185738"/>
                  </a:cubicBezTo>
                  <a:lnTo>
                    <a:pt x="32004" y="329089"/>
                  </a:lnTo>
                  <a:cubicBezTo>
                    <a:pt x="32004" y="338233"/>
                    <a:pt x="25146" y="346139"/>
                    <a:pt x="16002" y="346139"/>
                  </a:cubicBezTo>
                  <a:cubicBezTo>
                    <a:pt x="6858" y="346139"/>
                    <a:pt x="0" y="338233"/>
                    <a:pt x="0" y="329089"/>
                  </a:cubicBezTo>
                  <a:lnTo>
                    <a:pt x="0" y="115157"/>
                  </a:lnTo>
                  <a:cubicBezTo>
                    <a:pt x="0" y="114491"/>
                    <a:pt x="0" y="113824"/>
                    <a:pt x="95" y="113157"/>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7" name="Freeform: Shape 36">
              <a:extLst>
                <a:ext uri="{FF2B5EF4-FFF2-40B4-BE49-F238E27FC236}">
                  <a16:creationId xmlns:a16="http://schemas.microsoft.com/office/drawing/2014/main" id="{2A478BC1-6275-AFD5-C2D3-B1DF8C3C35BE}"/>
                </a:ext>
              </a:extLst>
            </p:cNvPr>
            <p:cNvSpPr/>
            <p:nvPr/>
          </p:nvSpPr>
          <p:spPr>
            <a:xfrm>
              <a:off x="-2541306" y="4180820"/>
              <a:ext cx="212979" cy="214979"/>
            </a:xfrm>
            <a:custGeom>
              <a:avLst/>
              <a:gdLst>
                <a:gd name="connsiteX0" fmla="*/ 184785 w 212979"/>
                <a:gd name="connsiteY0" fmla="*/ 34290 h 214979"/>
                <a:gd name="connsiteX1" fmla="*/ 212979 w 212979"/>
                <a:gd name="connsiteY1" fmla="*/ 108109 h 214979"/>
                <a:gd name="connsiteX2" fmla="*/ 183166 w 212979"/>
                <a:gd name="connsiteY2" fmla="*/ 182975 h 214979"/>
                <a:gd name="connsiteX3" fmla="*/ 106585 w 212979"/>
                <a:gd name="connsiteY3" fmla="*/ 214979 h 214979"/>
                <a:gd name="connsiteX4" fmla="*/ 29623 w 212979"/>
                <a:gd name="connsiteY4" fmla="*/ 182975 h 214979"/>
                <a:gd name="connsiteX5" fmla="*/ 0 w 212979"/>
                <a:gd name="connsiteY5" fmla="*/ 108109 h 214979"/>
                <a:gd name="connsiteX6" fmla="*/ 28194 w 212979"/>
                <a:gd name="connsiteY6" fmla="*/ 34481 h 214979"/>
                <a:gd name="connsiteX7" fmla="*/ 106585 w 212979"/>
                <a:gd name="connsiteY7" fmla="*/ 0 h 214979"/>
                <a:gd name="connsiteX8" fmla="*/ 184785 w 212979"/>
                <a:gd name="connsiteY8" fmla="*/ 34290 h 214979"/>
                <a:gd name="connsiteX9" fmla="*/ 55150 w 212979"/>
                <a:gd name="connsiteY9" fmla="*/ 54769 h 214979"/>
                <a:gd name="connsiteX10" fmla="*/ 33623 w 212979"/>
                <a:gd name="connsiteY10" fmla="*/ 108585 h 214979"/>
                <a:gd name="connsiteX11" fmla="*/ 69913 w 212979"/>
                <a:gd name="connsiteY11" fmla="*/ 173736 h 214979"/>
                <a:gd name="connsiteX12" fmla="*/ 106585 w 212979"/>
                <a:gd name="connsiteY12" fmla="*/ 183166 h 214979"/>
                <a:gd name="connsiteX13" fmla="*/ 143256 w 212979"/>
                <a:gd name="connsiteY13" fmla="*/ 173736 h 214979"/>
                <a:gd name="connsiteX14" fmla="*/ 179546 w 212979"/>
                <a:gd name="connsiteY14" fmla="*/ 108585 h 214979"/>
                <a:gd name="connsiteX15" fmla="*/ 157829 w 212979"/>
                <a:gd name="connsiteY15" fmla="*/ 54769 h 214979"/>
                <a:gd name="connsiteX16" fmla="*/ 106585 w 212979"/>
                <a:gd name="connsiteY16" fmla="*/ 32575 h 214979"/>
                <a:gd name="connsiteX17" fmla="*/ 55245 w 212979"/>
                <a:gd name="connsiteY17" fmla="*/ 54769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9" h="214979">
                  <a:moveTo>
                    <a:pt x="184785" y="34290"/>
                  </a:moveTo>
                  <a:cubicBezTo>
                    <a:pt x="203549" y="55054"/>
                    <a:pt x="212979" y="79724"/>
                    <a:pt x="212979" y="108109"/>
                  </a:cubicBezTo>
                  <a:cubicBezTo>
                    <a:pt x="212979" y="136493"/>
                    <a:pt x="202978" y="161639"/>
                    <a:pt x="183166" y="182975"/>
                  </a:cubicBezTo>
                  <a:cubicBezTo>
                    <a:pt x="163259" y="204406"/>
                    <a:pt x="137636" y="214979"/>
                    <a:pt x="106585" y="214979"/>
                  </a:cubicBezTo>
                  <a:cubicBezTo>
                    <a:pt x="75438" y="214979"/>
                    <a:pt x="49625" y="204311"/>
                    <a:pt x="29623" y="182975"/>
                  </a:cubicBezTo>
                  <a:cubicBezTo>
                    <a:pt x="9906" y="161639"/>
                    <a:pt x="0" y="136589"/>
                    <a:pt x="0" y="108109"/>
                  </a:cubicBezTo>
                  <a:cubicBezTo>
                    <a:pt x="0" y="79629"/>
                    <a:pt x="9430" y="55245"/>
                    <a:pt x="28194" y="34481"/>
                  </a:cubicBezTo>
                  <a:cubicBezTo>
                    <a:pt x="48863" y="11525"/>
                    <a:pt x="75152" y="0"/>
                    <a:pt x="106585" y="0"/>
                  </a:cubicBezTo>
                  <a:cubicBezTo>
                    <a:pt x="138017" y="0"/>
                    <a:pt x="164116" y="11430"/>
                    <a:pt x="184785" y="34290"/>
                  </a:cubicBezTo>
                  <a:moveTo>
                    <a:pt x="55150" y="54769"/>
                  </a:moveTo>
                  <a:cubicBezTo>
                    <a:pt x="40767" y="69628"/>
                    <a:pt x="33623" y="87535"/>
                    <a:pt x="33623" y="108585"/>
                  </a:cubicBezTo>
                  <a:cubicBezTo>
                    <a:pt x="33623" y="134874"/>
                    <a:pt x="46863" y="160401"/>
                    <a:pt x="69913" y="173736"/>
                  </a:cubicBezTo>
                  <a:cubicBezTo>
                    <a:pt x="80963" y="180023"/>
                    <a:pt x="93154" y="183166"/>
                    <a:pt x="106585" y="183166"/>
                  </a:cubicBezTo>
                  <a:cubicBezTo>
                    <a:pt x="120015" y="183166"/>
                    <a:pt x="132112" y="180023"/>
                    <a:pt x="143256" y="173736"/>
                  </a:cubicBezTo>
                  <a:cubicBezTo>
                    <a:pt x="166306" y="160401"/>
                    <a:pt x="179546" y="134874"/>
                    <a:pt x="179546" y="108585"/>
                  </a:cubicBezTo>
                  <a:cubicBezTo>
                    <a:pt x="179546" y="87440"/>
                    <a:pt x="172307" y="69628"/>
                    <a:pt x="157829" y="54769"/>
                  </a:cubicBezTo>
                  <a:cubicBezTo>
                    <a:pt x="143446" y="39910"/>
                    <a:pt x="126397" y="32575"/>
                    <a:pt x="106585" y="32575"/>
                  </a:cubicBezTo>
                  <a:cubicBezTo>
                    <a:pt x="86773" y="32575"/>
                    <a:pt x="69628" y="39910"/>
                    <a:pt x="55245" y="54769"/>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9" name="Freeform: Shape 37">
              <a:extLst>
                <a:ext uri="{FF2B5EF4-FFF2-40B4-BE49-F238E27FC236}">
                  <a16:creationId xmlns:a16="http://schemas.microsoft.com/office/drawing/2014/main" id="{C3AEECE2-AAA8-D4D1-F20C-63A8B16FCBE9}"/>
                </a:ext>
              </a:extLst>
            </p:cNvPr>
            <p:cNvSpPr/>
            <p:nvPr/>
          </p:nvSpPr>
          <p:spPr>
            <a:xfrm>
              <a:off x="-1826645" y="4180820"/>
              <a:ext cx="179927" cy="215264"/>
            </a:xfrm>
            <a:custGeom>
              <a:avLst/>
              <a:gdLst>
                <a:gd name="connsiteX0" fmla="*/ 179642 w 179927"/>
                <a:gd name="connsiteY0" fmla="*/ 190691 h 215264"/>
                <a:gd name="connsiteX1" fmla="*/ 179642 w 179927"/>
                <a:gd name="connsiteY1" fmla="*/ 198215 h 215264"/>
                <a:gd name="connsiteX2" fmla="*/ 163259 w 179927"/>
                <a:gd name="connsiteY2" fmla="*/ 215265 h 215264"/>
                <a:gd name="connsiteX3" fmla="*/ 146876 w 179927"/>
                <a:gd name="connsiteY3" fmla="*/ 198215 h 215264"/>
                <a:gd name="connsiteX4" fmla="*/ 146876 w 179927"/>
                <a:gd name="connsiteY4" fmla="*/ 190691 h 215264"/>
                <a:gd name="connsiteX5" fmla="*/ 146780 w 179927"/>
                <a:gd name="connsiteY5" fmla="*/ 112109 h 215264"/>
                <a:gd name="connsiteX6" fmla="*/ 144018 w 179927"/>
                <a:gd name="connsiteY6" fmla="*/ 67532 h 215264"/>
                <a:gd name="connsiteX7" fmla="*/ 128397 w 179927"/>
                <a:gd name="connsiteY7" fmla="*/ 40291 h 215264"/>
                <a:gd name="connsiteX8" fmla="*/ 98870 w 179927"/>
                <a:gd name="connsiteY8" fmla="*/ 31147 h 215264"/>
                <a:gd name="connsiteX9" fmla="*/ 81534 w 179927"/>
                <a:gd name="connsiteY9" fmla="*/ 31147 h 215264"/>
                <a:gd name="connsiteX10" fmla="*/ 51340 w 179927"/>
                <a:gd name="connsiteY10" fmla="*/ 40291 h 215264"/>
                <a:gd name="connsiteX11" fmla="*/ 35719 w 179927"/>
                <a:gd name="connsiteY11" fmla="*/ 67532 h 215264"/>
                <a:gd name="connsiteX12" fmla="*/ 32957 w 179927"/>
                <a:gd name="connsiteY12" fmla="*/ 112109 h 215264"/>
                <a:gd name="connsiteX13" fmla="*/ 32957 w 179927"/>
                <a:gd name="connsiteY13" fmla="*/ 198215 h 215264"/>
                <a:gd name="connsiteX14" fmla="*/ 16383 w 179927"/>
                <a:gd name="connsiteY14" fmla="*/ 215265 h 215264"/>
                <a:gd name="connsiteX15" fmla="*/ 0 w 179927"/>
                <a:gd name="connsiteY15" fmla="*/ 198215 h 215264"/>
                <a:gd name="connsiteX16" fmla="*/ 0 w 179927"/>
                <a:gd name="connsiteY16" fmla="*/ 104680 h 215264"/>
                <a:gd name="connsiteX17" fmla="*/ 8477 w 179927"/>
                <a:gd name="connsiteY17" fmla="*/ 43910 h 215264"/>
                <a:gd name="connsiteX18" fmla="*/ 35338 w 179927"/>
                <a:gd name="connsiteY18" fmla="*/ 11906 h 215264"/>
                <a:gd name="connsiteX19" fmla="*/ 81629 w 179927"/>
                <a:gd name="connsiteY19" fmla="*/ 0 h 215264"/>
                <a:gd name="connsiteX20" fmla="*/ 98393 w 179927"/>
                <a:gd name="connsiteY20" fmla="*/ 0 h 215264"/>
                <a:gd name="connsiteX21" fmla="*/ 144685 w 179927"/>
                <a:gd name="connsiteY21" fmla="*/ 11906 h 215264"/>
                <a:gd name="connsiteX22" fmla="*/ 171450 w 179927"/>
                <a:gd name="connsiteY22" fmla="*/ 43910 h 215264"/>
                <a:gd name="connsiteX23" fmla="*/ 179927 w 179927"/>
                <a:gd name="connsiteY23" fmla="*/ 104680 h 215264"/>
                <a:gd name="connsiteX24" fmla="*/ 179927 w 179927"/>
                <a:gd name="connsiteY24" fmla="*/ 190691 h 2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927" h="215264">
                  <a:moveTo>
                    <a:pt x="179642" y="190691"/>
                  </a:moveTo>
                  <a:lnTo>
                    <a:pt x="179642" y="198215"/>
                  </a:lnTo>
                  <a:cubicBezTo>
                    <a:pt x="179642" y="207454"/>
                    <a:pt x="172403" y="215265"/>
                    <a:pt x="163259" y="215265"/>
                  </a:cubicBezTo>
                  <a:cubicBezTo>
                    <a:pt x="154115" y="215265"/>
                    <a:pt x="146876" y="207454"/>
                    <a:pt x="146876" y="198215"/>
                  </a:cubicBezTo>
                  <a:lnTo>
                    <a:pt x="146876" y="190691"/>
                  </a:lnTo>
                  <a:cubicBezTo>
                    <a:pt x="146876" y="190691"/>
                    <a:pt x="146780" y="112109"/>
                    <a:pt x="146780" y="112109"/>
                  </a:cubicBezTo>
                  <a:cubicBezTo>
                    <a:pt x="146780" y="89345"/>
                    <a:pt x="145828" y="74581"/>
                    <a:pt x="144018" y="67532"/>
                  </a:cubicBezTo>
                  <a:cubicBezTo>
                    <a:pt x="141161" y="55150"/>
                    <a:pt x="135827" y="46196"/>
                    <a:pt x="128397" y="40291"/>
                  </a:cubicBezTo>
                  <a:cubicBezTo>
                    <a:pt x="121063" y="34385"/>
                    <a:pt x="111252" y="31242"/>
                    <a:pt x="98870" y="31147"/>
                  </a:cubicBezTo>
                  <a:lnTo>
                    <a:pt x="81534" y="31147"/>
                  </a:lnTo>
                  <a:cubicBezTo>
                    <a:pt x="68771" y="31147"/>
                    <a:pt x="58769" y="34290"/>
                    <a:pt x="51340" y="40291"/>
                  </a:cubicBezTo>
                  <a:cubicBezTo>
                    <a:pt x="43910" y="46101"/>
                    <a:pt x="38576" y="55054"/>
                    <a:pt x="35719" y="67532"/>
                  </a:cubicBezTo>
                  <a:cubicBezTo>
                    <a:pt x="33909" y="74581"/>
                    <a:pt x="32957" y="89345"/>
                    <a:pt x="32957" y="112109"/>
                  </a:cubicBezTo>
                  <a:lnTo>
                    <a:pt x="32957" y="198215"/>
                  </a:lnTo>
                  <a:cubicBezTo>
                    <a:pt x="32957" y="207454"/>
                    <a:pt x="25718" y="215265"/>
                    <a:pt x="16383" y="215265"/>
                  </a:cubicBezTo>
                  <a:cubicBezTo>
                    <a:pt x="7049" y="215265"/>
                    <a:pt x="0" y="207454"/>
                    <a:pt x="0" y="198215"/>
                  </a:cubicBezTo>
                  <a:lnTo>
                    <a:pt x="0" y="104680"/>
                  </a:lnTo>
                  <a:cubicBezTo>
                    <a:pt x="0" y="77724"/>
                    <a:pt x="2667" y="57341"/>
                    <a:pt x="8477" y="43910"/>
                  </a:cubicBezTo>
                  <a:cubicBezTo>
                    <a:pt x="14192" y="30480"/>
                    <a:pt x="23146" y="19812"/>
                    <a:pt x="35338" y="11906"/>
                  </a:cubicBezTo>
                  <a:cubicBezTo>
                    <a:pt x="47530" y="3810"/>
                    <a:pt x="66485" y="0"/>
                    <a:pt x="81629" y="0"/>
                  </a:cubicBezTo>
                  <a:lnTo>
                    <a:pt x="98393" y="0"/>
                  </a:lnTo>
                  <a:cubicBezTo>
                    <a:pt x="114014" y="95"/>
                    <a:pt x="132588" y="3905"/>
                    <a:pt x="144685" y="11906"/>
                  </a:cubicBezTo>
                  <a:cubicBezTo>
                    <a:pt x="156782" y="19812"/>
                    <a:pt x="165735" y="30480"/>
                    <a:pt x="171450" y="43910"/>
                  </a:cubicBezTo>
                  <a:cubicBezTo>
                    <a:pt x="177165" y="57341"/>
                    <a:pt x="179927" y="77724"/>
                    <a:pt x="179927" y="104680"/>
                  </a:cubicBezTo>
                  <a:lnTo>
                    <a:pt x="179927" y="190691"/>
                  </a:lnTo>
                  <a:close/>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10" name="Freeform: Shape 38">
              <a:extLst>
                <a:ext uri="{FF2B5EF4-FFF2-40B4-BE49-F238E27FC236}">
                  <a16:creationId xmlns:a16="http://schemas.microsoft.com/office/drawing/2014/main" id="{AC7529D2-45BE-014B-BA1D-0B7D94DF3377}"/>
                </a:ext>
              </a:extLst>
            </p:cNvPr>
            <p:cNvSpPr/>
            <p:nvPr/>
          </p:nvSpPr>
          <p:spPr>
            <a:xfrm>
              <a:off x="-2068104" y="4180916"/>
              <a:ext cx="210978" cy="214979"/>
            </a:xfrm>
            <a:custGeom>
              <a:avLst/>
              <a:gdLst>
                <a:gd name="connsiteX0" fmla="*/ 189833 w 210978"/>
                <a:gd name="connsiteY0" fmla="*/ 130873 h 214979"/>
                <a:gd name="connsiteX1" fmla="*/ 205835 w 210978"/>
                <a:gd name="connsiteY1" fmla="*/ 146780 h 214979"/>
                <a:gd name="connsiteX2" fmla="*/ 202787 w 210978"/>
                <a:gd name="connsiteY2" fmla="*/ 156210 h 214979"/>
                <a:gd name="connsiteX3" fmla="*/ 146780 w 210978"/>
                <a:gd name="connsiteY3" fmla="*/ 208217 h 214979"/>
                <a:gd name="connsiteX4" fmla="*/ 106394 w 210978"/>
                <a:gd name="connsiteY4" fmla="*/ 214979 h 214979"/>
                <a:gd name="connsiteX5" fmla="*/ 28099 w 210978"/>
                <a:gd name="connsiteY5" fmla="*/ 182118 h 214979"/>
                <a:gd name="connsiteX6" fmla="*/ 0 w 210978"/>
                <a:gd name="connsiteY6" fmla="*/ 108013 h 214979"/>
                <a:gd name="connsiteX7" fmla="*/ 23813 w 210978"/>
                <a:gd name="connsiteY7" fmla="*/ 38767 h 214979"/>
                <a:gd name="connsiteX8" fmla="*/ 104965 w 210978"/>
                <a:gd name="connsiteY8" fmla="*/ 0 h 214979"/>
                <a:gd name="connsiteX9" fmla="*/ 188404 w 210978"/>
                <a:gd name="connsiteY9" fmla="*/ 39719 h 214979"/>
                <a:gd name="connsiteX10" fmla="*/ 210979 w 210978"/>
                <a:gd name="connsiteY10" fmla="*/ 109442 h 214979"/>
                <a:gd name="connsiteX11" fmla="*/ 207073 w 210978"/>
                <a:gd name="connsiteY11" fmla="*/ 113348 h 214979"/>
                <a:gd name="connsiteX12" fmla="*/ 33909 w 210978"/>
                <a:gd name="connsiteY12" fmla="*/ 113348 h 214979"/>
                <a:gd name="connsiteX13" fmla="*/ 54578 w 210978"/>
                <a:gd name="connsiteY13" fmla="*/ 163354 h 214979"/>
                <a:gd name="connsiteX14" fmla="*/ 104108 w 210978"/>
                <a:gd name="connsiteY14" fmla="*/ 184118 h 214979"/>
                <a:gd name="connsiteX15" fmla="*/ 131921 w 210978"/>
                <a:gd name="connsiteY15" fmla="*/ 179070 h 214979"/>
                <a:gd name="connsiteX16" fmla="*/ 175831 w 210978"/>
                <a:gd name="connsiteY16" fmla="*/ 138589 h 214979"/>
                <a:gd name="connsiteX17" fmla="*/ 189738 w 210978"/>
                <a:gd name="connsiteY17" fmla="*/ 130873 h 214979"/>
                <a:gd name="connsiteX18" fmla="*/ 161258 w 210978"/>
                <a:gd name="connsiteY18" fmla="*/ 57531 h 214979"/>
                <a:gd name="connsiteX19" fmla="*/ 137065 w 210978"/>
                <a:gd name="connsiteY19" fmla="*/ 39052 h 214979"/>
                <a:gd name="connsiteX20" fmla="*/ 105156 w 210978"/>
                <a:gd name="connsiteY20" fmla="*/ 32004 h 214979"/>
                <a:gd name="connsiteX21" fmla="*/ 57912 w 210978"/>
                <a:gd name="connsiteY21" fmla="*/ 49721 h 214979"/>
                <a:gd name="connsiteX22" fmla="*/ 37529 w 210978"/>
                <a:gd name="connsiteY22" fmla="*/ 83725 h 214979"/>
                <a:gd name="connsiteX23" fmla="*/ 173926 w 210978"/>
                <a:gd name="connsiteY23" fmla="*/ 83725 h 214979"/>
                <a:gd name="connsiteX24" fmla="*/ 161068 w 210978"/>
                <a:gd name="connsiteY24" fmla="*/ 57626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978" h="214979">
                  <a:moveTo>
                    <a:pt x="189833" y="130873"/>
                  </a:moveTo>
                  <a:cubicBezTo>
                    <a:pt x="198691" y="130873"/>
                    <a:pt x="205835" y="138017"/>
                    <a:pt x="205835" y="146780"/>
                  </a:cubicBezTo>
                  <a:cubicBezTo>
                    <a:pt x="205835" y="150304"/>
                    <a:pt x="204692" y="153543"/>
                    <a:pt x="202787" y="156210"/>
                  </a:cubicBezTo>
                  <a:cubicBezTo>
                    <a:pt x="190024" y="180213"/>
                    <a:pt x="172402" y="198215"/>
                    <a:pt x="146780" y="208217"/>
                  </a:cubicBezTo>
                  <a:cubicBezTo>
                    <a:pt x="134779" y="212788"/>
                    <a:pt x="121348" y="214979"/>
                    <a:pt x="106394" y="214979"/>
                  </a:cubicBezTo>
                  <a:cubicBezTo>
                    <a:pt x="73342" y="214979"/>
                    <a:pt x="47054" y="204121"/>
                    <a:pt x="28099" y="182118"/>
                  </a:cubicBezTo>
                  <a:cubicBezTo>
                    <a:pt x="9430" y="160306"/>
                    <a:pt x="0" y="135541"/>
                    <a:pt x="0" y="108013"/>
                  </a:cubicBezTo>
                  <a:cubicBezTo>
                    <a:pt x="0" y="82106"/>
                    <a:pt x="8001" y="59055"/>
                    <a:pt x="23813" y="38767"/>
                  </a:cubicBezTo>
                  <a:cubicBezTo>
                    <a:pt x="44005" y="12954"/>
                    <a:pt x="71247" y="0"/>
                    <a:pt x="104965" y="0"/>
                  </a:cubicBezTo>
                  <a:cubicBezTo>
                    <a:pt x="138684" y="0"/>
                    <a:pt x="167640" y="13240"/>
                    <a:pt x="188404" y="39719"/>
                  </a:cubicBezTo>
                  <a:cubicBezTo>
                    <a:pt x="203263" y="58483"/>
                    <a:pt x="210693" y="81820"/>
                    <a:pt x="210979" y="109442"/>
                  </a:cubicBezTo>
                  <a:cubicBezTo>
                    <a:pt x="210979" y="111538"/>
                    <a:pt x="209169" y="113348"/>
                    <a:pt x="207073" y="113348"/>
                  </a:cubicBezTo>
                  <a:lnTo>
                    <a:pt x="33909" y="113348"/>
                  </a:lnTo>
                  <a:cubicBezTo>
                    <a:pt x="35052" y="133636"/>
                    <a:pt x="42005" y="150209"/>
                    <a:pt x="54578" y="163354"/>
                  </a:cubicBezTo>
                  <a:cubicBezTo>
                    <a:pt x="67913" y="177165"/>
                    <a:pt x="84391" y="184118"/>
                    <a:pt x="104108" y="184118"/>
                  </a:cubicBezTo>
                  <a:cubicBezTo>
                    <a:pt x="113633" y="184118"/>
                    <a:pt x="122967" y="182404"/>
                    <a:pt x="131921" y="179070"/>
                  </a:cubicBezTo>
                  <a:cubicBezTo>
                    <a:pt x="154019" y="170974"/>
                    <a:pt x="163925" y="158401"/>
                    <a:pt x="175831" y="138589"/>
                  </a:cubicBezTo>
                  <a:cubicBezTo>
                    <a:pt x="178784" y="134112"/>
                    <a:pt x="183832" y="130873"/>
                    <a:pt x="189738" y="130873"/>
                  </a:cubicBezTo>
                  <a:moveTo>
                    <a:pt x="161258" y="57531"/>
                  </a:moveTo>
                  <a:cubicBezTo>
                    <a:pt x="155257" y="50006"/>
                    <a:pt x="147256" y="43815"/>
                    <a:pt x="137065" y="39052"/>
                  </a:cubicBezTo>
                  <a:cubicBezTo>
                    <a:pt x="126968" y="34385"/>
                    <a:pt x="116300" y="32004"/>
                    <a:pt x="105156" y="32004"/>
                  </a:cubicBezTo>
                  <a:cubicBezTo>
                    <a:pt x="86773" y="32004"/>
                    <a:pt x="71056" y="37909"/>
                    <a:pt x="57912" y="49721"/>
                  </a:cubicBezTo>
                  <a:cubicBezTo>
                    <a:pt x="49435" y="57340"/>
                    <a:pt x="42577" y="68580"/>
                    <a:pt x="37529" y="83725"/>
                  </a:cubicBezTo>
                  <a:lnTo>
                    <a:pt x="173926" y="83725"/>
                  </a:lnTo>
                  <a:cubicBezTo>
                    <a:pt x="170688" y="72866"/>
                    <a:pt x="166402" y="64198"/>
                    <a:pt x="161068" y="57626"/>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11" name="Freeform: Shape 39">
              <a:extLst>
                <a:ext uri="{FF2B5EF4-FFF2-40B4-BE49-F238E27FC236}">
                  <a16:creationId xmlns:a16="http://schemas.microsoft.com/office/drawing/2014/main" id="{004BFE6F-16B0-B69A-35EE-488FC2088AD5}"/>
                </a:ext>
              </a:extLst>
            </p:cNvPr>
            <p:cNvSpPr/>
            <p:nvPr/>
          </p:nvSpPr>
          <p:spPr>
            <a:xfrm>
              <a:off x="-1605760" y="4007275"/>
              <a:ext cx="725900" cy="428529"/>
            </a:xfrm>
            <a:custGeom>
              <a:avLst/>
              <a:gdLst>
                <a:gd name="connsiteX0" fmla="*/ 0 w 725900"/>
                <a:gd name="connsiteY0" fmla="*/ 53435 h 428529"/>
                <a:gd name="connsiteX1" fmla="*/ 53435 w 725900"/>
                <a:gd name="connsiteY1" fmla="*/ 0 h 428529"/>
                <a:gd name="connsiteX2" fmla="*/ 672465 w 725900"/>
                <a:gd name="connsiteY2" fmla="*/ 0 h 428529"/>
                <a:gd name="connsiteX3" fmla="*/ 725900 w 725900"/>
                <a:gd name="connsiteY3" fmla="*/ 53435 h 428529"/>
                <a:gd name="connsiteX4" fmla="*/ 725900 w 725900"/>
                <a:gd name="connsiteY4" fmla="*/ 375095 h 428529"/>
                <a:gd name="connsiteX5" fmla="*/ 672465 w 725900"/>
                <a:gd name="connsiteY5" fmla="*/ 428530 h 428529"/>
                <a:gd name="connsiteX6" fmla="*/ 124682 w 725900"/>
                <a:gd name="connsiteY6" fmla="*/ 428530 h 428529"/>
                <a:gd name="connsiteX7" fmla="*/ 0 w 725900"/>
                <a:gd name="connsiteY7" fmla="*/ 303848 h 428529"/>
                <a:gd name="connsiteX8" fmla="*/ 0 w 725900"/>
                <a:gd name="connsiteY8" fmla="*/ 53435 h 42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900" h="428529">
                  <a:moveTo>
                    <a:pt x="0" y="53435"/>
                  </a:moveTo>
                  <a:cubicBezTo>
                    <a:pt x="0" y="23908"/>
                    <a:pt x="23908" y="0"/>
                    <a:pt x="53435" y="0"/>
                  </a:cubicBezTo>
                  <a:lnTo>
                    <a:pt x="672465" y="0"/>
                  </a:lnTo>
                  <a:cubicBezTo>
                    <a:pt x="701993" y="0"/>
                    <a:pt x="725900" y="23908"/>
                    <a:pt x="725900" y="53435"/>
                  </a:cubicBezTo>
                  <a:lnTo>
                    <a:pt x="725900" y="375095"/>
                  </a:lnTo>
                  <a:cubicBezTo>
                    <a:pt x="725900" y="404622"/>
                    <a:pt x="701993" y="428530"/>
                    <a:pt x="672465" y="428530"/>
                  </a:cubicBezTo>
                  <a:lnTo>
                    <a:pt x="124682" y="428530"/>
                  </a:lnTo>
                  <a:cubicBezTo>
                    <a:pt x="55817" y="428530"/>
                    <a:pt x="0" y="372713"/>
                    <a:pt x="0" y="303848"/>
                  </a:cubicBezTo>
                  <a:lnTo>
                    <a:pt x="0" y="53435"/>
                  </a:lnTo>
                  <a:close/>
                </a:path>
              </a:pathLst>
            </a:custGeom>
            <a:solidFill>
              <a:srgbClr val="BCD727"/>
            </a:solidFill>
            <a:ln w="9525" cap="flat">
              <a:noFill/>
              <a:prstDash val="solid"/>
              <a:miter/>
            </a:ln>
          </p:spPr>
          <p:txBody>
            <a:bodyPr rtlCol="0" anchor="ctr"/>
            <a:lstStyle/>
            <a:p>
              <a:endParaRPr lang="en-ZA" dirty="0">
                <a:latin typeface="Proxima Nova Lt" panose="02000506030000020004" pitchFamily="50" charset="0"/>
              </a:endParaRPr>
            </a:p>
          </p:txBody>
        </p:sp>
        <p:sp>
          <p:nvSpPr>
            <p:cNvPr id="12" name="Freeform: Shape 40">
              <a:extLst>
                <a:ext uri="{FF2B5EF4-FFF2-40B4-BE49-F238E27FC236}">
                  <a16:creationId xmlns:a16="http://schemas.microsoft.com/office/drawing/2014/main" id="{C7B65F7D-0452-862D-2D4A-E94FD6CEE405}"/>
                </a:ext>
              </a:extLst>
            </p:cNvPr>
            <p:cNvSpPr/>
            <p:nvPr/>
          </p:nvSpPr>
          <p:spPr>
            <a:xfrm>
              <a:off x="-1331440" y="4181011"/>
              <a:ext cx="212978" cy="215074"/>
            </a:xfrm>
            <a:custGeom>
              <a:avLst/>
              <a:gdLst>
                <a:gd name="connsiteX0" fmla="*/ 184785 w 212978"/>
                <a:gd name="connsiteY0" fmla="*/ 34290 h 215074"/>
                <a:gd name="connsiteX1" fmla="*/ 212979 w 212978"/>
                <a:gd name="connsiteY1" fmla="*/ 108109 h 215074"/>
                <a:gd name="connsiteX2" fmla="*/ 183166 w 212978"/>
                <a:gd name="connsiteY2" fmla="*/ 183070 h 215074"/>
                <a:gd name="connsiteX3" fmla="*/ 106585 w 212978"/>
                <a:gd name="connsiteY3" fmla="*/ 215074 h 215074"/>
                <a:gd name="connsiteX4" fmla="*/ 29623 w 212978"/>
                <a:gd name="connsiteY4" fmla="*/ 183070 h 215074"/>
                <a:gd name="connsiteX5" fmla="*/ 0 w 212978"/>
                <a:gd name="connsiteY5" fmla="*/ 108109 h 215074"/>
                <a:gd name="connsiteX6" fmla="*/ 28194 w 212978"/>
                <a:gd name="connsiteY6" fmla="*/ 34480 h 215074"/>
                <a:gd name="connsiteX7" fmla="*/ 106585 w 212978"/>
                <a:gd name="connsiteY7" fmla="*/ 0 h 215074"/>
                <a:gd name="connsiteX8" fmla="*/ 184880 w 212978"/>
                <a:gd name="connsiteY8" fmla="*/ 34290 h 215074"/>
                <a:gd name="connsiteX9" fmla="*/ 55245 w 212978"/>
                <a:gd name="connsiteY9" fmla="*/ 54769 h 215074"/>
                <a:gd name="connsiteX10" fmla="*/ 33718 w 212978"/>
                <a:gd name="connsiteY10" fmla="*/ 108585 h 215074"/>
                <a:gd name="connsiteX11" fmla="*/ 70009 w 212978"/>
                <a:gd name="connsiteY11" fmla="*/ 173736 h 215074"/>
                <a:gd name="connsiteX12" fmla="*/ 106680 w 212978"/>
                <a:gd name="connsiteY12" fmla="*/ 183166 h 215074"/>
                <a:gd name="connsiteX13" fmla="*/ 143351 w 212978"/>
                <a:gd name="connsiteY13" fmla="*/ 173736 h 215074"/>
                <a:gd name="connsiteX14" fmla="*/ 179641 w 212978"/>
                <a:gd name="connsiteY14" fmla="*/ 108585 h 215074"/>
                <a:gd name="connsiteX15" fmla="*/ 157924 w 212978"/>
                <a:gd name="connsiteY15" fmla="*/ 54769 h 215074"/>
                <a:gd name="connsiteX16" fmla="*/ 106680 w 212978"/>
                <a:gd name="connsiteY16" fmla="*/ 32575 h 215074"/>
                <a:gd name="connsiteX17" fmla="*/ 55340 w 212978"/>
                <a:gd name="connsiteY17" fmla="*/ 54769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8" h="215074">
                  <a:moveTo>
                    <a:pt x="184785" y="34290"/>
                  </a:moveTo>
                  <a:cubicBezTo>
                    <a:pt x="203549" y="55054"/>
                    <a:pt x="212979" y="79724"/>
                    <a:pt x="212979" y="108109"/>
                  </a:cubicBezTo>
                  <a:cubicBezTo>
                    <a:pt x="212979" y="136493"/>
                    <a:pt x="202978" y="161639"/>
                    <a:pt x="183166" y="183070"/>
                  </a:cubicBezTo>
                  <a:cubicBezTo>
                    <a:pt x="163258" y="204502"/>
                    <a:pt x="137636" y="215074"/>
                    <a:pt x="106585" y="215074"/>
                  </a:cubicBezTo>
                  <a:cubicBezTo>
                    <a:pt x="75533" y="215074"/>
                    <a:pt x="49625" y="204406"/>
                    <a:pt x="29623" y="183070"/>
                  </a:cubicBezTo>
                  <a:cubicBezTo>
                    <a:pt x="9906" y="161734"/>
                    <a:pt x="0" y="136684"/>
                    <a:pt x="0" y="108109"/>
                  </a:cubicBezTo>
                  <a:cubicBezTo>
                    <a:pt x="0" y="79534"/>
                    <a:pt x="9430" y="55245"/>
                    <a:pt x="28194" y="34480"/>
                  </a:cubicBezTo>
                  <a:cubicBezTo>
                    <a:pt x="48863" y="11525"/>
                    <a:pt x="75152" y="0"/>
                    <a:pt x="106585" y="0"/>
                  </a:cubicBezTo>
                  <a:cubicBezTo>
                    <a:pt x="138017" y="0"/>
                    <a:pt x="164116" y="11430"/>
                    <a:pt x="184880" y="34290"/>
                  </a:cubicBezTo>
                  <a:moveTo>
                    <a:pt x="55245" y="54769"/>
                  </a:moveTo>
                  <a:cubicBezTo>
                    <a:pt x="40862" y="69628"/>
                    <a:pt x="33718" y="87535"/>
                    <a:pt x="33718" y="108585"/>
                  </a:cubicBezTo>
                  <a:cubicBezTo>
                    <a:pt x="33718" y="134874"/>
                    <a:pt x="46958" y="160401"/>
                    <a:pt x="70009" y="173736"/>
                  </a:cubicBezTo>
                  <a:cubicBezTo>
                    <a:pt x="81153" y="180022"/>
                    <a:pt x="93345" y="183166"/>
                    <a:pt x="106680" y="183166"/>
                  </a:cubicBezTo>
                  <a:cubicBezTo>
                    <a:pt x="120015" y="183166"/>
                    <a:pt x="132207" y="180022"/>
                    <a:pt x="143351" y="173736"/>
                  </a:cubicBezTo>
                  <a:cubicBezTo>
                    <a:pt x="166402" y="160401"/>
                    <a:pt x="179641" y="134874"/>
                    <a:pt x="179641" y="108585"/>
                  </a:cubicBezTo>
                  <a:cubicBezTo>
                    <a:pt x="179641" y="87535"/>
                    <a:pt x="172403" y="69628"/>
                    <a:pt x="157924" y="54769"/>
                  </a:cubicBezTo>
                  <a:cubicBezTo>
                    <a:pt x="143542" y="39910"/>
                    <a:pt x="126492" y="32575"/>
                    <a:pt x="106680" y="32575"/>
                  </a:cubicBezTo>
                  <a:cubicBezTo>
                    <a:pt x="86868" y="32575"/>
                    <a:pt x="69723" y="39910"/>
                    <a:pt x="55340" y="54769"/>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sp>
          <p:nvSpPr>
            <p:cNvPr id="13" name="Freeform: Shape 41">
              <a:extLst>
                <a:ext uri="{FF2B5EF4-FFF2-40B4-BE49-F238E27FC236}">
                  <a16:creationId xmlns:a16="http://schemas.microsoft.com/office/drawing/2014/main" id="{D7A702C5-E646-224B-AE1C-AAAFC107794A}"/>
                </a:ext>
              </a:extLst>
            </p:cNvPr>
            <p:cNvSpPr/>
            <p:nvPr/>
          </p:nvSpPr>
          <p:spPr>
            <a:xfrm>
              <a:off x="-1566327" y="4047280"/>
              <a:ext cx="207835" cy="349091"/>
            </a:xfrm>
            <a:custGeom>
              <a:avLst/>
              <a:gdLst>
                <a:gd name="connsiteX0" fmla="*/ 31813 w 207835"/>
                <a:gd name="connsiteY0" fmla="*/ 241173 h 349091"/>
                <a:gd name="connsiteX1" fmla="*/ 103918 w 207835"/>
                <a:gd name="connsiteY1" fmla="*/ 317087 h 349091"/>
                <a:gd name="connsiteX2" fmla="*/ 176022 w 207835"/>
                <a:gd name="connsiteY2" fmla="*/ 241173 h 349091"/>
                <a:gd name="connsiteX3" fmla="*/ 103918 w 207835"/>
                <a:gd name="connsiteY3" fmla="*/ 165259 h 349091"/>
                <a:gd name="connsiteX4" fmla="*/ 31813 w 207835"/>
                <a:gd name="connsiteY4" fmla="*/ 241173 h 349091"/>
                <a:gd name="connsiteX5" fmla="*/ 95 w 207835"/>
                <a:gd name="connsiteY5" fmla="*/ 235934 h 349091"/>
                <a:gd name="connsiteX6" fmla="*/ 0 w 207835"/>
                <a:gd name="connsiteY6" fmla="*/ 233934 h 349091"/>
                <a:gd name="connsiteX7" fmla="*/ 0 w 207835"/>
                <a:gd name="connsiteY7" fmla="*/ 17050 h 349091"/>
                <a:gd name="connsiteX8" fmla="*/ 16002 w 207835"/>
                <a:gd name="connsiteY8" fmla="*/ 0 h 349091"/>
                <a:gd name="connsiteX9" fmla="*/ 32004 w 207835"/>
                <a:gd name="connsiteY9" fmla="*/ 17050 h 349091"/>
                <a:gd name="connsiteX10" fmla="*/ 32004 w 207835"/>
                <a:gd name="connsiteY10" fmla="*/ 163354 h 349091"/>
                <a:gd name="connsiteX11" fmla="*/ 103918 w 207835"/>
                <a:gd name="connsiteY11" fmla="*/ 133445 h 349091"/>
                <a:gd name="connsiteX12" fmla="*/ 207836 w 207835"/>
                <a:gd name="connsiteY12" fmla="*/ 241268 h 349091"/>
                <a:gd name="connsiteX13" fmla="*/ 103918 w 207835"/>
                <a:gd name="connsiteY13" fmla="*/ 349091 h 349091"/>
                <a:gd name="connsiteX14" fmla="*/ 0 w 207835"/>
                <a:gd name="connsiteY14" fmla="*/ 241268 h 349091"/>
                <a:gd name="connsiteX15" fmla="*/ 95 w 207835"/>
                <a:gd name="connsiteY15" fmla="*/ 236029 h 34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9091">
                  <a:moveTo>
                    <a:pt x="31813" y="241173"/>
                  </a:moveTo>
                  <a:cubicBezTo>
                    <a:pt x="31813" y="284131"/>
                    <a:pt x="65056" y="317087"/>
                    <a:pt x="103918" y="317087"/>
                  </a:cubicBezTo>
                  <a:cubicBezTo>
                    <a:pt x="142780" y="317087"/>
                    <a:pt x="176022" y="284131"/>
                    <a:pt x="176022" y="241173"/>
                  </a:cubicBezTo>
                  <a:cubicBezTo>
                    <a:pt x="176022" y="198215"/>
                    <a:pt x="142780" y="165259"/>
                    <a:pt x="103918" y="165259"/>
                  </a:cubicBezTo>
                  <a:cubicBezTo>
                    <a:pt x="65056" y="165259"/>
                    <a:pt x="31813" y="198311"/>
                    <a:pt x="31813" y="241173"/>
                  </a:cubicBezTo>
                  <a:moveTo>
                    <a:pt x="95" y="235934"/>
                  </a:moveTo>
                  <a:cubicBezTo>
                    <a:pt x="95" y="235267"/>
                    <a:pt x="0" y="234601"/>
                    <a:pt x="0" y="233934"/>
                  </a:cubicBezTo>
                  <a:lnTo>
                    <a:pt x="0" y="17050"/>
                  </a:lnTo>
                  <a:cubicBezTo>
                    <a:pt x="0" y="8001"/>
                    <a:pt x="6858" y="0"/>
                    <a:pt x="16002" y="0"/>
                  </a:cubicBezTo>
                  <a:cubicBezTo>
                    <a:pt x="25146" y="0"/>
                    <a:pt x="32004" y="7906"/>
                    <a:pt x="32004" y="17050"/>
                  </a:cubicBezTo>
                  <a:lnTo>
                    <a:pt x="32004" y="163354"/>
                  </a:lnTo>
                  <a:cubicBezTo>
                    <a:pt x="50673" y="144875"/>
                    <a:pt x="76009" y="133445"/>
                    <a:pt x="103918" y="133445"/>
                  </a:cubicBezTo>
                  <a:cubicBezTo>
                    <a:pt x="161449" y="133445"/>
                    <a:pt x="207836" y="181832"/>
                    <a:pt x="207836" y="241268"/>
                  </a:cubicBezTo>
                  <a:cubicBezTo>
                    <a:pt x="207836" y="300704"/>
                    <a:pt x="161449" y="349091"/>
                    <a:pt x="103918" y="349091"/>
                  </a:cubicBezTo>
                  <a:cubicBezTo>
                    <a:pt x="46387" y="349091"/>
                    <a:pt x="0" y="300704"/>
                    <a:pt x="0" y="241268"/>
                  </a:cubicBezTo>
                  <a:cubicBezTo>
                    <a:pt x="0" y="239554"/>
                    <a:pt x="0" y="237744"/>
                    <a:pt x="95" y="236029"/>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sp>
          <p:nvSpPr>
            <p:cNvPr id="14" name="Freeform: Shape 42">
              <a:extLst>
                <a:ext uri="{FF2B5EF4-FFF2-40B4-BE49-F238E27FC236}">
                  <a16:creationId xmlns:a16="http://schemas.microsoft.com/office/drawing/2014/main" id="{668956EA-D7A2-CEE5-2EFB-6DF8F2487051}"/>
                </a:ext>
              </a:extLst>
            </p:cNvPr>
            <p:cNvSpPr/>
            <p:nvPr/>
          </p:nvSpPr>
          <p:spPr>
            <a:xfrm>
              <a:off x="-1109317" y="4180535"/>
              <a:ext cx="198596" cy="215550"/>
            </a:xfrm>
            <a:custGeom>
              <a:avLst/>
              <a:gdLst>
                <a:gd name="connsiteX0" fmla="*/ 5334 w 198596"/>
                <a:gd name="connsiteY0" fmla="*/ 187452 h 215550"/>
                <a:gd name="connsiteX1" fmla="*/ 76200 w 198596"/>
                <a:gd name="connsiteY1" fmla="*/ 103061 h 215550"/>
                <a:gd name="connsiteX2" fmla="*/ 12383 w 198596"/>
                <a:gd name="connsiteY2" fmla="*/ 27242 h 215550"/>
                <a:gd name="connsiteX3" fmla="*/ 8001 w 198596"/>
                <a:gd name="connsiteY3" fmla="*/ 16478 h 215550"/>
                <a:gd name="connsiteX4" fmla="*/ 26480 w 198596"/>
                <a:gd name="connsiteY4" fmla="*/ 0 h 215550"/>
                <a:gd name="connsiteX5" fmla="*/ 42101 w 198596"/>
                <a:gd name="connsiteY5" fmla="*/ 7810 h 215550"/>
                <a:gd name="connsiteX6" fmla="*/ 98679 w 198596"/>
                <a:gd name="connsiteY6" fmla="*/ 76295 h 215550"/>
                <a:gd name="connsiteX7" fmla="*/ 155925 w 198596"/>
                <a:gd name="connsiteY7" fmla="*/ 6953 h 215550"/>
                <a:gd name="connsiteX8" fmla="*/ 170974 w 198596"/>
                <a:gd name="connsiteY8" fmla="*/ 0 h 215550"/>
                <a:gd name="connsiteX9" fmla="*/ 189357 w 198596"/>
                <a:gd name="connsiteY9" fmla="*/ 16478 h 215550"/>
                <a:gd name="connsiteX10" fmla="*/ 185738 w 198596"/>
                <a:gd name="connsiteY10" fmla="*/ 26289 h 215550"/>
                <a:gd name="connsiteX11" fmla="*/ 121349 w 198596"/>
                <a:gd name="connsiteY11" fmla="*/ 102965 h 215550"/>
                <a:gd name="connsiteX12" fmla="*/ 192881 w 198596"/>
                <a:gd name="connsiteY12" fmla="*/ 187071 h 215550"/>
                <a:gd name="connsiteX13" fmla="*/ 198596 w 198596"/>
                <a:gd name="connsiteY13" fmla="*/ 199073 h 215550"/>
                <a:gd name="connsiteX14" fmla="*/ 180213 w 198596"/>
                <a:gd name="connsiteY14" fmla="*/ 215551 h 215550"/>
                <a:gd name="connsiteX15" fmla="*/ 165450 w 198596"/>
                <a:gd name="connsiteY15" fmla="*/ 208979 h 215550"/>
                <a:gd name="connsiteX16" fmla="*/ 98774 w 198596"/>
                <a:gd name="connsiteY16" fmla="*/ 129731 h 215550"/>
                <a:gd name="connsiteX17" fmla="*/ 34385 w 198596"/>
                <a:gd name="connsiteY17" fmla="*/ 207454 h 215550"/>
                <a:gd name="connsiteX18" fmla="*/ 18479 w 198596"/>
                <a:gd name="connsiteY18" fmla="*/ 215551 h 215550"/>
                <a:gd name="connsiteX19" fmla="*/ 0 w 198596"/>
                <a:gd name="connsiteY19" fmla="*/ 199073 h 215550"/>
                <a:gd name="connsiteX20" fmla="*/ 5429 w 198596"/>
                <a:gd name="connsiteY20" fmla="*/ 187357 h 2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96" h="215550">
                  <a:moveTo>
                    <a:pt x="5334" y="187452"/>
                  </a:moveTo>
                  <a:lnTo>
                    <a:pt x="76200" y="103061"/>
                  </a:lnTo>
                  <a:lnTo>
                    <a:pt x="12383" y="27242"/>
                  </a:lnTo>
                  <a:cubicBezTo>
                    <a:pt x="9620" y="24384"/>
                    <a:pt x="8001" y="20574"/>
                    <a:pt x="8001" y="16478"/>
                  </a:cubicBezTo>
                  <a:cubicBezTo>
                    <a:pt x="8001" y="6858"/>
                    <a:pt x="16764" y="0"/>
                    <a:pt x="26480" y="0"/>
                  </a:cubicBezTo>
                  <a:cubicBezTo>
                    <a:pt x="32957" y="0"/>
                    <a:pt x="38767" y="2953"/>
                    <a:pt x="42101" y="7810"/>
                  </a:cubicBezTo>
                  <a:lnTo>
                    <a:pt x="98679" y="76295"/>
                  </a:lnTo>
                  <a:lnTo>
                    <a:pt x="155925" y="6953"/>
                  </a:lnTo>
                  <a:cubicBezTo>
                    <a:pt x="159353" y="2667"/>
                    <a:pt x="164878" y="0"/>
                    <a:pt x="170974" y="0"/>
                  </a:cubicBezTo>
                  <a:cubicBezTo>
                    <a:pt x="180594" y="0"/>
                    <a:pt x="189357" y="6858"/>
                    <a:pt x="189357" y="16478"/>
                  </a:cubicBezTo>
                  <a:cubicBezTo>
                    <a:pt x="189357" y="20193"/>
                    <a:pt x="188024" y="23622"/>
                    <a:pt x="185738" y="26289"/>
                  </a:cubicBezTo>
                  <a:lnTo>
                    <a:pt x="121349" y="102965"/>
                  </a:lnTo>
                  <a:lnTo>
                    <a:pt x="192881" y="187071"/>
                  </a:lnTo>
                  <a:cubicBezTo>
                    <a:pt x="196310" y="190024"/>
                    <a:pt x="198596" y="194215"/>
                    <a:pt x="198596" y="199073"/>
                  </a:cubicBezTo>
                  <a:cubicBezTo>
                    <a:pt x="198596" y="208693"/>
                    <a:pt x="189833" y="215551"/>
                    <a:pt x="180213" y="215551"/>
                  </a:cubicBezTo>
                  <a:cubicBezTo>
                    <a:pt x="174308" y="215551"/>
                    <a:pt x="168878" y="212979"/>
                    <a:pt x="165450" y="208979"/>
                  </a:cubicBezTo>
                  <a:lnTo>
                    <a:pt x="98774" y="129731"/>
                  </a:lnTo>
                  <a:lnTo>
                    <a:pt x="34385" y="207454"/>
                  </a:lnTo>
                  <a:cubicBezTo>
                    <a:pt x="31052" y="212408"/>
                    <a:pt x="25146" y="215551"/>
                    <a:pt x="18479" y="215551"/>
                  </a:cubicBezTo>
                  <a:cubicBezTo>
                    <a:pt x="8858" y="215551"/>
                    <a:pt x="0" y="208693"/>
                    <a:pt x="0" y="199073"/>
                  </a:cubicBezTo>
                  <a:cubicBezTo>
                    <a:pt x="0" y="194405"/>
                    <a:pt x="2191" y="190310"/>
                    <a:pt x="5429" y="187357"/>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grpSp>
      <p:sp>
        <p:nvSpPr>
          <p:cNvPr id="17" name="Title 1">
            <a:extLst>
              <a:ext uri="{FF2B5EF4-FFF2-40B4-BE49-F238E27FC236}">
                <a16:creationId xmlns:a16="http://schemas.microsoft.com/office/drawing/2014/main" id="{85F1594B-9F84-336A-5A85-7C6C3746B908}"/>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3" name="Picture 2" descr="Open Box City Skyline">
            <a:extLst>
              <a:ext uri="{FF2B5EF4-FFF2-40B4-BE49-F238E27FC236}">
                <a16:creationId xmlns:a16="http://schemas.microsoft.com/office/drawing/2014/main" id="{E71473D0-3ABF-8F27-AF00-EE1475BEEF3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3325922"/>
            <a:ext cx="12192000" cy="2740503"/>
          </a:xfrm>
          <a:prstGeom prst="rect">
            <a:avLst/>
          </a:prstGeom>
        </p:spPr>
      </p:pic>
      <p:cxnSp>
        <p:nvCxnSpPr>
          <p:cNvPr id="16" name="Straight Connector 15">
            <a:extLst>
              <a:ext uri="{FF2B5EF4-FFF2-40B4-BE49-F238E27FC236}">
                <a16:creationId xmlns:a16="http://schemas.microsoft.com/office/drawing/2014/main" id="{E31FE07F-A114-9CD0-EC6F-F0CCD0FC194D}"/>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368CB6E9-130A-3E25-C43E-93201A88181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4815871"/>
            <a:ext cx="12192000" cy="2079659"/>
          </a:xfrm>
          <a:prstGeom prst="rect">
            <a:avLst/>
          </a:prstGeom>
        </p:spPr>
      </p:pic>
      <p:sp>
        <p:nvSpPr>
          <p:cNvPr id="2" name="Title 1">
            <a:extLst>
              <a:ext uri="{FF2B5EF4-FFF2-40B4-BE49-F238E27FC236}">
                <a16:creationId xmlns:a16="http://schemas.microsoft.com/office/drawing/2014/main" id="{846AB842-A243-96A6-F07C-E6AF7C1AD30A}"/>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spTree>
    <p:extLst>
      <p:ext uri="{BB962C8B-B14F-4D97-AF65-F5344CB8AC3E}">
        <p14:creationId xmlns:p14="http://schemas.microsoft.com/office/powerpoint/2010/main" val="470687262"/>
      </p:ext>
    </p:extLst>
  </p:cSld>
  <p:clrMap bg1="lt1" tx1="dk1" bg2="lt2" tx2="dk2" accent1="accent1" accent2="accent2" accent3="accent3" accent4="accent4" accent5="accent5" accent6="accent6" hlink="hlink" folHlink="folHlink"/>
  <p:sldLayoutIdLst>
    <p:sldLayoutId id="2147483651" r:id="rId1"/>
    <p:sldLayoutId id="214748374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647524"/>
      </p:ext>
    </p:extLst>
  </p:cSld>
  <p:clrMap bg1="lt1" tx1="dk1" bg2="lt2" tx2="dk2" accent1="accent1" accent2="accent2" accent3="accent3" accent4="accent4" accent5="accent5" accent6="accent6" hlink="hlink" folHlink="folHlink"/>
  <p:sldLayoutIdLst>
    <p:sldLayoutId id="2147483766" r:id="rId1"/>
    <p:sldLayoutId id="2147483788" r:id="rId2"/>
    <p:sldLayoutId id="2147483789" r:id="rId3"/>
    <p:sldLayoutId id="2147483649" r:id="rId4"/>
    <p:sldLayoutId id="21474837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4065848158"/>
      </p:ext>
    </p:extLst>
  </p:cSld>
  <p:clrMap bg1="lt1" tx1="dk1" bg2="lt2" tx2="dk2" accent1="accent1" accent2="accent2" accent3="accent3" accent4="accent4" accent5="accent5" accent6="accent6" hlink="hlink" folHlink="folHlink"/>
  <p:sldLayoutIdLst>
    <p:sldLayoutId id="2147483803" r:id="rId1"/>
    <p:sldLayoutId id="21474838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AACA-BAF4-9E8B-E313-64C03F2C8BEF}"/>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7" name="Graphic 6">
            <a:extLst>
              <a:ext uri="{FF2B5EF4-FFF2-40B4-BE49-F238E27FC236}">
                <a16:creationId xmlns:a16="http://schemas.microsoft.com/office/drawing/2014/main" id="{9C08B25A-4D32-F34B-5D0E-029668E2DA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813991"/>
            <a:ext cx="12192000" cy="2079659"/>
          </a:xfrm>
          <a:prstGeom prst="rect">
            <a:avLst/>
          </a:prstGeom>
        </p:spPr>
      </p:pic>
      <p:sp>
        <p:nvSpPr>
          <p:cNvPr id="8" name="Title 1">
            <a:extLst>
              <a:ext uri="{FF2B5EF4-FFF2-40B4-BE49-F238E27FC236}">
                <a16:creationId xmlns:a16="http://schemas.microsoft.com/office/drawing/2014/main" id="{3E301D81-06D4-92D0-E1F6-840BAAE3F8B0}"/>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pic>
        <p:nvPicPr>
          <p:cNvPr id="3" name="Picture 2">
            <a:extLst>
              <a:ext uri="{FF2B5EF4-FFF2-40B4-BE49-F238E27FC236}">
                <a16:creationId xmlns:a16="http://schemas.microsoft.com/office/drawing/2014/main" id="{9FB2E33F-3FB3-9F1E-67C2-BF14C9ABCC7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cxnSp>
        <p:nvCxnSpPr>
          <p:cNvPr id="9" name="Straight Connector 8">
            <a:extLst>
              <a:ext uri="{FF2B5EF4-FFF2-40B4-BE49-F238E27FC236}">
                <a16:creationId xmlns:a16="http://schemas.microsoft.com/office/drawing/2014/main" id="{98CBD335-4FF6-3FAF-2E0B-02A4835B6F75}"/>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300725"/>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Open Box City Skyline">
            <a:extLst>
              <a:ext uri="{FF2B5EF4-FFF2-40B4-BE49-F238E27FC236}">
                <a16:creationId xmlns:a16="http://schemas.microsoft.com/office/drawing/2014/main" id="{0F532293-C621-9FBE-3A3C-B53105E8E895}"/>
              </a:ext>
            </a:extLst>
          </p:cNvPr>
          <p:cNvPicPr>
            <a:picLocks noChangeAspect="1"/>
          </p:cNvPicPr>
          <p:nvPr userDrawn="1"/>
        </p:nvPicPr>
        <p:blipFill rotWithShape="1">
          <a:blip r:embed="rId8" cstate="print">
            <a:alphaModFix amt="70000"/>
            <a:extLst>
              <a:ext uri="{28A0092B-C50C-407E-A947-70E740481C1C}">
                <a14:useLocalDpi xmlns:a14="http://schemas.microsoft.com/office/drawing/2010/main"/>
              </a:ext>
            </a:extLst>
          </a:blip>
          <a:srcRect/>
          <a:stretch/>
        </p:blipFill>
        <p:spPr>
          <a:xfrm>
            <a:off x="-1" y="4133969"/>
            <a:ext cx="12204000" cy="2743200"/>
          </a:xfrm>
          <a:prstGeom prst="rect">
            <a:avLst/>
          </a:prstGeom>
        </p:spPr>
      </p:pic>
    </p:spTree>
    <p:extLst>
      <p:ext uri="{BB962C8B-B14F-4D97-AF65-F5344CB8AC3E}">
        <p14:creationId xmlns:p14="http://schemas.microsoft.com/office/powerpoint/2010/main" val="260040048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6" name="Rounded Rectangle 2">
            <a:extLst>
              <a:ext uri="{FF2B5EF4-FFF2-40B4-BE49-F238E27FC236}">
                <a16:creationId xmlns:a16="http://schemas.microsoft.com/office/drawing/2014/main" id="{AEA0DB49-07C3-7054-35E2-F1D0ED628D08}"/>
              </a:ext>
            </a:extLst>
          </p:cNvPr>
          <p:cNvSpPr/>
          <p:nvPr userDrawn="1"/>
        </p:nvSpPr>
        <p:spPr>
          <a:xfrm>
            <a:off x="318632" y="-1261872"/>
            <a:ext cx="13109491" cy="7815070"/>
          </a:xfrm>
          <a:prstGeom prst="round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roxima Nova Lt" panose="02000506030000020004" pitchFamily="50" charset="0"/>
              <a:ea typeface="+mn-ea"/>
              <a:cs typeface="+mn-cs"/>
            </a:endParaRPr>
          </a:p>
        </p:txBody>
      </p:sp>
    </p:spTree>
    <p:extLst>
      <p:ext uri="{BB962C8B-B14F-4D97-AF65-F5344CB8AC3E}">
        <p14:creationId xmlns:p14="http://schemas.microsoft.com/office/powerpoint/2010/main" val="246202866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19" r:id="rId3"/>
    <p:sldLayoutId id="2147483697"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54758502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813991"/>
            <a:ext cx="12192000" cy="2079659"/>
          </a:xfrm>
          <a:prstGeom prst="rect">
            <a:avLst/>
          </a:prstGeom>
        </p:spPr>
      </p:pic>
      <p:sp>
        <p:nvSpPr>
          <p:cNvPr id="6" name="Title 1">
            <a:extLst>
              <a:ext uri="{FF2B5EF4-FFF2-40B4-BE49-F238E27FC236}">
                <a16:creationId xmlns:a16="http://schemas.microsoft.com/office/drawing/2014/main" id="{B4E9004F-9572-2E02-2EA7-2B063B53873B}"/>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cxnSp>
        <p:nvCxnSpPr>
          <p:cNvPr id="11" name="Straight Connector 10">
            <a:extLst>
              <a:ext uri="{FF2B5EF4-FFF2-40B4-BE49-F238E27FC236}">
                <a16:creationId xmlns:a16="http://schemas.microsoft.com/office/drawing/2014/main" id="{C1F343E0-9C64-A71E-79B4-8F5441D74EFA}"/>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44948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descr="Open Box City Skyline">
            <a:extLst>
              <a:ext uri="{FF2B5EF4-FFF2-40B4-BE49-F238E27FC236}">
                <a16:creationId xmlns:a16="http://schemas.microsoft.com/office/drawing/2014/main" id="{B72F3821-45F2-66BF-09AC-1FAF1839DB3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0" y="3346248"/>
            <a:ext cx="12180000" cy="2737805"/>
          </a:xfrm>
          <a:prstGeom prst="rect">
            <a:avLst/>
          </a:prstGeom>
        </p:spPr>
      </p:pic>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776294"/>
            <a:ext cx="12204000" cy="2081706"/>
          </a:xfrm>
          <a:prstGeom prst="rect">
            <a:avLst/>
          </a:prstGeom>
        </p:spPr>
      </p:pic>
      <p:sp>
        <p:nvSpPr>
          <p:cNvPr id="16" name="Title 1">
            <a:extLst>
              <a:ext uri="{FF2B5EF4-FFF2-40B4-BE49-F238E27FC236}">
                <a16:creationId xmlns:a16="http://schemas.microsoft.com/office/drawing/2014/main" id="{C3BA8FF2-8F18-AF0E-31D0-F9B867420644}"/>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cxnSp>
        <p:nvCxnSpPr>
          <p:cNvPr id="6" name="Straight Connector 5">
            <a:extLst>
              <a:ext uri="{FF2B5EF4-FFF2-40B4-BE49-F238E27FC236}">
                <a16:creationId xmlns:a16="http://schemas.microsoft.com/office/drawing/2014/main" id="{16DF1266-D2B5-A3D2-7A26-5B6D67B38CE7}"/>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6216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80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502825"/>
      </p:ext>
    </p:extLst>
  </p:cSld>
  <p:clrMap bg1="lt1" tx1="dk1" bg2="lt2" tx2="dk2" accent1="accent1" accent2="accent2" accent3="accent3" accent4="accent4" accent5="accent5" accent6="accent6" hlink="hlink" folHlink="folHlink"/>
  <p:sldLayoutIdLst>
    <p:sldLayoutId id="2147483691" r:id="rId1"/>
    <p:sldLayoutId id="2147483746" r:id="rId2"/>
    <p:sldLayoutId id="2147483692" r:id="rId3"/>
    <p:sldLayoutId id="2147483702" r:id="rId4"/>
    <p:sldLayoutId id="2147483808" r:id="rId5"/>
    <p:sldLayoutId id="2147483699" r:id="rId6"/>
    <p:sldLayoutId id="2147483747" r:id="rId7"/>
    <p:sldLayoutId id="2147483748" r:id="rId8"/>
    <p:sldLayoutId id="2147483724" r:id="rId9"/>
    <p:sldLayoutId id="2147483757"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0748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749" r:id="rId3"/>
    <p:sldLayoutId id="2147483753" r:id="rId4"/>
    <p:sldLayoutId id="2147483754" r:id="rId5"/>
    <p:sldLayoutId id="2147483810" r:id="rId6"/>
    <p:sldLayoutId id="2147483700" r:id="rId7"/>
    <p:sldLayoutId id="2147483751" r:id="rId8"/>
    <p:sldLayoutId id="2147483752" r:id="rId9"/>
    <p:sldLayoutId id="2147483756"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microsoft.com/office/2007/relationships/hdphoto" Target="../media/hdphoto2.wdp"/><Relationship Id="rId5" Type="http://schemas.openxmlformats.org/officeDocument/2006/relationships/image" Target="../media/image2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117" Type="http://schemas.openxmlformats.org/officeDocument/2006/relationships/image" Target="../media/image137.svg"/><Relationship Id="rId21" Type="http://schemas.openxmlformats.org/officeDocument/2006/relationships/image" Target="../media/image41.png"/><Relationship Id="rId42" Type="http://schemas.openxmlformats.org/officeDocument/2006/relationships/image" Target="../media/image62.png"/><Relationship Id="rId63" Type="http://schemas.openxmlformats.org/officeDocument/2006/relationships/image" Target="../media/image83.svg"/><Relationship Id="rId84" Type="http://schemas.openxmlformats.org/officeDocument/2006/relationships/image" Target="../media/image104.png"/><Relationship Id="rId138" Type="http://schemas.openxmlformats.org/officeDocument/2006/relationships/image" Target="../media/image158.png"/><Relationship Id="rId107" Type="http://schemas.openxmlformats.org/officeDocument/2006/relationships/image" Target="../media/image127.svg"/><Relationship Id="rId11" Type="http://schemas.openxmlformats.org/officeDocument/2006/relationships/image" Target="../media/image31.png"/><Relationship Id="rId32" Type="http://schemas.openxmlformats.org/officeDocument/2006/relationships/image" Target="../media/image52.png"/><Relationship Id="rId53" Type="http://schemas.openxmlformats.org/officeDocument/2006/relationships/image" Target="../media/image73.svg"/><Relationship Id="rId74" Type="http://schemas.openxmlformats.org/officeDocument/2006/relationships/image" Target="../media/image94.png"/><Relationship Id="rId128" Type="http://schemas.openxmlformats.org/officeDocument/2006/relationships/image" Target="../media/image148.png"/><Relationship Id="rId5" Type="http://schemas.openxmlformats.org/officeDocument/2006/relationships/image" Target="../media/image25.png"/><Relationship Id="rId90" Type="http://schemas.openxmlformats.org/officeDocument/2006/relationships/image" Target="../media/image110.png"/><Relationship Id="rId95" Type="http://schemas.openxmlformats.org/officeDocument/2006/relationships/image" Target="../media/image115.svg"/><Relationship Id="rId22" Type="http://schemas.openxmlformats.org/officeDocument/2006/relationships/image" Target="../media/image42.svg"/><Relationship Id="rId27" Type="http://schemas.openxmlformats.org/officeDocument/2006/relationships/image" Target="../media/image47.svg"/><Relationship Id="rId43" Type="http://schemas.openxmlformats.org/officeDocument/2006/relationships/image" Target="../media/image63.svg"/><Relationship Id="rId48" Type="http://schemas.openxmlformats.org/officeDocument/2006/relationships/image" Target="../media/image68.png"/><Relationship Id="rId64" Type="http://schemas.openxmlformats.org/officeDocument/2006/relationships/image" Target="../media/image84.png"/><Relationship Id="rId69" Type="http://schemas.openxmlformats.org/officeDocument/2006/relationships/image" Target="../media/image89.svg"/><Relationship Id="rId113" Type="http://schemas.openxmlformats.org/officeDocument/2006/relationships/image" Target="../media/image133.svg"/><Relationship Id="rId118" Type="http://schemas.openxmlformats.org/officeDocument/2006/relationships/image" Target="../media/image138.png"/><Relationship Id="rId134" Type="http://schemas.openxmlformats.org/officeDocument/2006/relationships/image" Target="../media/image154.png"/><Relationship Id="rId139" Type="http://schemas.openxmlformats.org/officeDocument/2006/relationships/image" Target="../media/image159.svg"/><Relationship Id="rId80" Type="http://schemas.openxmlformats.org/officeDocument/2006/relationships/image" Target="../media/image100.png"/><Relationship Id="rId85" Type="http://schemas.openxmlformats.org/officeDocument/2006/relationships/image" Target="../media/image105.svg"/><Relationship Id="rId12" Type="http://schemas.openxmlformats.org/officeDocument/2006/relationships/image" Target="../media/image32.svg"/><Relationship Id="rId17" Type="http://schemas.openxmlformats.org/officeDocument/2006/relationships/image" Target="../media/image37.png"/><Relationship Id="rId33" Type="http://schemas.openxmlformats.org/officeDocument/2006/relationships/image" Target="../media/image53.svg"/><Relationship Id="rId38" Type="http://schemas.openxmlformats.org/officeDocument/2006/relationships/image" Target="../media/image58.png"/><Relationship Id="rId59" Type="http://schemas.openxmlformats.org/officeDocument/2006/relationships/image" Target="../media/image79.svg"/><Relationship Id="rId103" Type="http://schemas.openxmlformats.org/officeDocument/2006/relationships/image" Target="../media/image123.svg"/><Relationship Id="rId108" Type="http://schemas.openxmlformats.org/officeDocument/2006/relationships/image" Target="../media/image128.png"/><Relationship Id="rId124" Type="http://schemas.openxmlformats.org/officeDocument/2006/relationships/image" Target="../media/image144.png"/><Relationship Id="rId129" Type="http://schemas.openxmlformats.org/officeDocument/2006/relationships/image" Target="../media/image149.svg"/><Relationship Id="rId54" Type="http://schemas.openxmlformats.org/officeDocument/2006/relationships/image" Target="../media/image74.png"/><Relationship Id="rId70" Type="http://schemas.openxmlformats.org/officeDocument/2006/relationships/image" Target="../media/image90.png"/><Relationship Id="rId75" Type="http://schemas.openxmlformats.org/officeDocument/2006/relationships/image" Target="../media/image95.svg"/><Relationship Id="rId91" Type="http://schemas.openxmlformats.org/officeDocument/2006/relationships/image" Target="../media/image111.svg"/><Relationship Id="rId96" Type="http://schemas.openxmlformats.org/officeDocument/2006/relationships/image" Target="../media/image116.png"/><Relationship Id="rId140" Type="http://schemas.openxmlformats.org/officeDocument/2006/relationships/image" Target="../media/image160.png"/><Relationship Id="rId145" Type="http://schemas.openxmlformats.org/officeDocument/2006/relationships/image" Target="../media/image165.svg"/><Relationship Id="rId1" Type="http://schemas.openxmlformats.org/officeDocument/2006/relationships/slideLayout" Target="../slideLayouts/slideLayout17.xml"/><Relationship Id="rId6" Type="http://schemas.openxmlformats.org/officeDocument/2006/relationships/image" Target="../media/image26.svg"/><Relationship Id="rId23" Type="http://schemas.openxmlformats.org/officeDocument/2006/relationships/image" Target="../media/image43.emf"/><Relationship Id="rId28" Type="http://schemas.openxmlformats.org/officeDocument/2006/relationships/image" Target="../media/image48.png"/><Relationship Id="rId49" Type="http://schemas.openxmlformats.org/officeDocument/2006/relationships/image" Target="../media/image69.svg"/><Relationship Id="rId114" Type="http://schemas.openxmlformats.org/officeDocument/2006/relationships/image" Target="../media/image134.png"/><Relationship Id="rId119" Type="http://schemas.openxmlformats.org/officeDocument/2006/relationships/image" Target="../media/image139.svg"/><Relationship Id="rId44" Type="http://schemas.openxmlformats.org/officeDocument/2006/relationships/image" Target="../media/image64.png"/><Relationship Id="rId60" Type="http://schemas.openxmlformats.org/officeDocument/2006/relationships/image" Target="../media/image80.png"/><Relationship Id="rId65" Type="http://schemas.openxmlformats.org/officeDocument/2006/relationships/image" Target="../media/image85.svg"/><Relationship Id="rId81" Type="http://schemas.openxmlformats.org/officeDocument/2006/relationships/image" Target="../media/image101.svg"/><Relationship Id="rId86" Type="http://schemas.openxmlformats.org/officeDocument/2006/relationships/image" Target="../media/image106.png"/><Relationship Id="rId130" Type="http://schemas.openxmlformats.org/officeDocument/2006/relationships/image" Target="../media/image150.png"/><Relationship Id="rId135" Type="http://schemas.openxmlformats.org/officeDocument/2006/relationships/image" Target="../media/image155.svg"/><Relationship Id="rId13" Type="http://schemas.openxmlformats.org/officeDocument/2006/relationships/image" Target="../media/image33.png"/><Relationship Id="rId18" Type="http://schemas.openxmlformats.org/officeDocument/2006/relationships/image" Target="../media/image38.svg"/><Relationship Id="rId39" Type="http://schemas.openxmlformats.org/officeDocument/2006/relationships/image" Target="../media/image59.svg"/><Relationship Id="rId109" Type="http://schemas.openxmlformats.org/officeDocument/2006/relationships/image" Target="../media/image129.svg"/><Relationship Id="rId34" Type="http://schemas.openxmlformats.org/officeDocument/2006/relationships/image" Target="../media/image54.png"/><Relationship Id="rId50" Type="http://schemas.openxmlformats.org/officeDocument/2006/relationships/image" Target="../media/image70.png"/><Relationship Id="rId55" Type="http://schemas.openxmlformats.org/officeDocument/2006/relationships/image" Target="../media/image75.svg"/><Relationship Id="rId76" Type="http://schemas.openxmlformats.org/officeDocument/2006/relationships/image" Target="../media/image96.png"/><Relationship Id="rId97" Type="http://schemas.openxmlformats.org/officeDocument/2006/relationships/image" Target="../media/image117.svg"/><Relationship Id="rId104" Type="http://schemas.openxmlformats.org/officeDocument/2006/relationships/image" Target="../media/image124.png"/><Relationship Id="rId120" Type="http://schemas.openxmlformats.org/officeDocument/2006/relationships/image" Target="../media/image140.png"/><Relationship Id="rId125" Type="http://schemas.openxmlformats.org/officeDocument/2006/relationships/image" Target="../media/image145.svg"/><Relationship Id="rId141" Type="http://schemas.openxmlformats.org/officeDocument/2006/relationships/image" Target="../media/image161.svg"/><Relationship Id="rId7" Type="http://schemas.openxmlformats.org/officeDocument/2006/relationships/image" Target="../media/image27.png"/><Relationship Id="rId71" Type="http://schemas.openxmlformats.org/officeDocument/2006/relationships/image" Target="../media/image91.svg"/><Relationship Id="rId92" Type="http://schemas.openxmlformats.org/officeDocument/2006/relationships/image" Target="../media/image112.png"/><Relationship Id="rId2" Type="http://schemas.openxmlformats.org/officeDocument/2006/relationships/notesSlide" Target="../notesSlides/notesSlide4.xml"/><Relationship Id="rId29" Type="http://schemas.openxmlformats.org/officeDocument/2006/relationships/image" Target="../media/image49.svg"/><Relationship Id="rId24" Type="http://schemas.openxmlformats.org/officeDocument/2006/relationships/image" Target="../media/image44.emf"/><Relationship Id="rId40" Type="http://schemas.openxmlformats.org/officeDocument/2006/relationships/image" Target="../media/image60.png"/><Relationship Id="rId45" Type="http://schemas.openxmlformats.org/officeDocument/2006/relationships/image" Target="../media/image65.svg"/><Relationship Id="rId66" Type="http://schemas.openxmlformats.org/officeDocument/2006/relationships/image" Target="../media/image86.png"/><Relationship Id="rId87" Type="http://schemas.openxmlformats.org/officeDocument/2006/relationships/image" Target="../media/image107.svg"/><Relationship Id="rId110" Type="http://schemas.openxmlformats.org/officeDocument/2006/relationships/image" Target="../media/image130.png"/><Relationship Id="rId115" Type="http://schemas.openxmlformats.org/officeDocument/2006/relationships/image" Target="../media/image135.svg"/><Relationship Id="rId131" Type="http://schemas.openxmlformats.org/officeDocument/2006/relationships/image" Target="../media/image151.svg"/><Relationship Id="rId136" Type="http://schemas.openxmlformats.org/officeDocument/2006/relationships/image" Target="../media/image156.png"/><Relationship Id="rId61" Type="http://schemas.openxmlformats.org/officeDocument/2006/relationships/image" Target="../media/image81.svg"/><Relationship Id="rId82" Type="http://schemas.openxmlformats.org/officeDocument/2006/relationships/image" Target="../media/image102.png"/><Relationship Id="rId19" Type="http://schemas.openxmlformats.org/officeDocument/2006/relationships/image" Target="../media/image39.png"/><Relationship Id="rId14" Type="http://schemas.openxmlformats.org/officeDocument/2006/relationships/image" Target="../media/image34.svg"/><Relationship Id="rId30" Type="http://schemas.openxmlformats.org/officeDocument/2006/relationships/image" Target="../media/image50.png"/><Relationship Id="rId35" Type="http://schemas.openxmlformats.org/officeDocument/2006/relationships/image" Target="../media/image55.svg"/><Relationship Id="rId56" Type="http://schemas.openxmlformats.org/officeDocument/2006/relationships/image" Target="../media/image76.png"/><Relationship Id="rId77" Type="http://schemas.openxmlformats.org/officeDocument/2006/relationships/image" Target="../media/image97.svg"/><Relationship Id="rId100" Type="http://schemas.openxmlformats.org/officeDocument/2006/relationships/image" Target="../media/image120.png"/><Relationship Id="rId105" Type="http://schemas.openxmlformats.org/officeDocument/2006/relationships/image" Target="../media/image125.svg"/><Relationship Id="rId126" Type="http://schemas.openxmlformats.org/officeDocument/2006/relationships/image" Target="../media/image146.png"/><Relationship Id="rId8" Type="http://schemas.openxmlformats.org/officeDocument/2006/relationships/image" Target="../media/image28.svg"/><Relationship Id="rId51" Type="http://schemas.openxmlformats.org/officeDocument/2006/relationships/image" Target="../media/image71.svg"/><Relationship Id="rId72" Type="http://schemas.openxmlformats.org/officeDocument/2006/relationships/image" Target="../media/image92.png"/><Relationship Id="rId93" Type="http://schemas.openxmlformats.org/officeDocument/2006/relationships/image" Target="../media/image113.svg"/><Relationship Id="rId98" Type="http://schemas.openxmlformats.org/officeDocument/2006/relationships/image" Target="../media/image118.png"/><Relationship Id="rId121" Type="http://schemas.openxmlformats.org/officeDocument/2006/relationships/image" Target="../media/image141.svg"/><Relationship Id="rId142" Type="http://schemas.openxmlformats.org/officeDocument/2006/relationships/image" Target="../media/image162.png"/><Relationship Id="rId3" Type="http://schemas.openxmlformats.org/officeDocument/2006/relationships/image" Target="../media/image23.png"/><Relationship Id="rId25" Type="http://schemas.openxmlformats.org/officeDocument/2006/relationships/image" Target="../media/image45.emf"/><Relationship Id="rId46" Type="http://schemas.openxmlformats.org/officeDocument/2006/relationships/image" Target="../media/image66.png"/><Relationship Id="rId67" Type="http://schemas.openxmlformats.org/officeDocument/2006/relationships/image" Target="../media/image87.svg"/><Relationship Id="rId116" Type="http://schemas.openxmlformats.org/officeDocument/2006/relationships/image" Target="../media/image136.png"/><Relationship Id="rId137" Type="http://schemas.openxmlformats.org/officeDocument/2006/relationships/image" Target="../media/image157.svg"/><Relationship Id="rId20" Type="http://schemas.openxmlformats.org/officeDocument/2006/relationships/image" Target="../media/image40.svg"/><Relationship Id="rId41" Type="http://schemas.openxmlformats.org/officeDocument/2006/relationships/image" Target="../media/image61.svg"/><Relationship Id="rId62" Type="http://schemas.openxmlformats.org/officeDocument/2006/relationships/image" Target="../media/image82.png"/><Relationship Id="rId83" Type="http://schemas.openxmlformats.org/officeDocument/2006/relationships/image" Target="../media/image103.svg"/><Relationship Id="rId88" Type="http://schemas.openxmlformats.org/officeDocument/2006/relationships/image" Target="../media/image108.png"/><Relationship Id="rId111" Type="http://schemas.openxmlformats.org/officeDocument/2006/relationships/image" Target="../media/image131.svg"/><Relationship Id="rId132" Type="http://schemas.openxmlformats.org/officeDocument/2006/relationships/image" Target="../media/image152.png"/><Relationship Id="rId15" Type="http://schemas.openxmlformats.org/officeDocument/2006/relationships/image" Target="../media/image35.png"/><Relationship Id="rId36" Type="http://schemas.openxmlformats.org/officeDocument/2006/relationships/image" Target="../media/image56.png"/><Relationship Id="rId57" Type="http://schemas.openxmlformats.org/officeDocument/2006/relationships/image" Target="../media/image77.svg"/><Relationship Id="rId106" Type="http://schemas.openxmlformats.org/officeDocument/2006/relationships/image" Target="../media/image126.png"/><Relationship Id="rId127" Type="http://schemas.openxmlformats.org/officeDocument/2006/relationships/image" Target="../media/image147.svg"/><Relationship Id="rId10" Type="http://schemas.openxmlformats.org/officeDocument/2006/relationships/image" Target="../media/image30.svg"/><Relationship Id="rId31" Type="http://schemas.openxmlformats.org/officeDocument/2006/relationships/image" Target="../media/image51.svg"/><Relationship Id="rId52" Type="http://schemas.openxmlformats.org/officeDocument/2006/relationships/image" Target="../media/image72.png"/><Relationship Id="rId73" Type="http://schemas.openxmlformats.org/officeDocument/2006/relationships/image" Target="../media/image93.svg"/><Relationship Id="rId78" Type="http://schemas.openxmlformats.org/officeDocument/2006/relationships/image" Target="../media/image98.png"/><Relationship Id="rId94" Type="http://schemas.openxmlformats.org/officeDocument/2006/relationships/image" Target="../media/image114.png"/><Relationship Id="rId99" Type="http://schemas.openxmlformats.org/officeDocument/2006/relationships/image" Target="../media/image119.svg"/><Relationship Id="rId101" Type="http://schemas.openxmlformats.org/officeDocument/2006/relationships/image" Target="../media/image121.svg"/><Relationship Id="rId122" Type="http://schemas.openxmlformats.org/officeDocument/2006/relationships/image" Target="../media/image142.png"/><Relationship Id="rId143" Type="http://schemas.openxmlformats.org/officeDocument/2006/relationships/image" Target="../media/image163.svg"/><Relationship Id="rId4" Type="http://schemas.openxmlformats.org/officeDocument/2006/relationships/image" Target="../media/image24.svg"/><Relationship Id="rId9" Type="http://schemas.openxmlformats.org/officeDocument/2006/relationships/image" Target="../media/image29.png"/><Relationship Id="rId26" Type="http://schemas.openxmlformats.org/officeDocument/2006/relationships/image" Target="../media/image46.png"/><Relationship Id="rId47" Type="http://schemas.openxmlformats.org/officeDocument/2006/relationships/image" Target="../media/image67.svg"/><Relationship Id="rId68" Type="http://schemas.openxmlformats.org/officeDocument/2006/relationships/image" Target="../media/image88.png"/><Relationship Id="rId89" Type="http://schemas.openxmlformats.org/officeDocument/2006/relationships/image" Target="../media/image109.svg"/><Relationship Id="rId112" Type="http://schemas.openxmlformats.org/officeDocument/2006/relationships/image" Target="../media/image132.png"/><Relationship Id="rId133" Type="http://schemas.openxmlformats.org/officeDocument/2006/relationships/image" Target="../media/image153.svg"/><Relationship Id="rId16" Type="http://schemas.openxmlformats.org/officeDocument/2006/relationships/image" Target="../media/image36.svg"/><Relationship Id="rId37" Type="http://schemas.openxmlformats.org/officeDocument/2006/relationships/image" Target="../media/image57.svg"/><Relationship Id="rId58" Type="http://schemas.openxmlformats.org/officeDocument/2006/relationships/image" Target="../media/image78.png"/><Relationship Id="rId79" Type="http://schemas.openxmlformats.org/officeDocument/2006/relationships/image" Target="../media/image99.svg"/><Relationship Id="rId102" Type="http://schemas.openxmlformats.org/officeDocument/2006/relationships/image" Target="../media/image122.png"/><Relationship Id="rId123" Type="http://schemas.openxmlformats.org/officeDocument/2006/relationships/image" Target="../media/image143.svg"/><Relationship Id="rId144" Type="http://schemas.openxmlformats.org/officeDocument/2006/relationships/image" Target="../media/image164.png"/></Relationships>
</file>

<file path=ppt/slides/_rels/slide5.xml.rels><?xml version="1.0" encoding="UTF-8" standalone="yes"?>
<Relationships xmlns="http://schemas.openxmlformats.org/package/2006/relationships"><Relationship Id="rId26" Type="http://schemas.openxmlformats.org/officeDocument/2006/relationships/image" Target="../media/image187.svg"/><Relationship Id="rId21" Type="http://schemas.openxmlformats.org/officeDocument/2006/relationships/image" Target="../media/image184.png"/><Relationship Id="rId42" Type="http://schemas.openxmlformats.org/officeDocument/2006/relationships/image" Target="../media/image202.png"/><Relationship Id="rId47" Type="http://schemas.openxmlformats.org/officeDocument/2006/relationships/image" Target="../media/image207.png"/><Relationship Id="rId63" Type="http://schemas.openxmlformats.org/officeDocument/2006/relationships/image" Target="../media/image33.png"/><Relationship Id="rId68" Type="http://schemas.openxmlformats.org/officeDocument/2006/relationships/image" Target="../media/image222.svg"/><Relationship Id="rId84" Type="http://schemas.openxmlformats.org/officeDocument/2006/relationships/image" Target="../media/image238.png"/><Relationship Id="rId89" Type="http://schemas.openxmlformats.org/officeDocument/2006/relationships/image" Target="../media/image162.png"/><Relationship Id="rId16" Type="http://schemas.openxmlformats.org/officeDocument/2006/relationships/image" Target="../media/image179.svg"/><Relationship Id="rId11" Type="http://schemas.openxmlformats.org/officeDocument/2006/relationships/image" Target="../media/image174.png"/><Relationship Id="rId32" Type="http://schemas.openxmlformats.org/officeDocument/2006/relationships/image" Target="../media/image193.png"/><Relationship Id="rId37" Type="http://schemas.openxmlformats.org/officeDocument/2006/relationships/image" Target="../media/image136.png"/><Relationship Id="rId53" Type="http://schemas.openxmlformats.org/officeDocument/2006/relationships/image" Target="../media/image212.png"/><Relationship Id="rId58" Type="http://schemas.openxmlformats.org/officeDocument/2006/relationships/image" Target="../media/image215.svg"/><Relationship Id="rId74" Type="http://schemas.openxmlformats.org/officeDocument/2006/relationships/image" Target="../media/image228.svg"/><Relationship Id="rId79" Type="http://schemas.openxmlformats.org/officeDocument/2006/relationships/image" Target="../media/image233.png"/><Relationship Id="rId5" Type="http://schemas.openxmlformats.org/officeDocument/2006/relationships/image" Target="../media/image168.png"/><Relationship Id="rId90" Type="http://schemas.openxmlformats.org/officeDocument/2006/relationships/image" Target="../media/image163.svg"/><Relationship Id="rId14" Type="http://schemas.openxmlformats.org/officeDocument/2006/relationships/image" Target="../media/image177.svg"/><Relationship Id="rId22" Type="http://schemas.openxmlformats.org/officeDocument/2006/relationships/image" Target="../media/image185.svg"/><Relationship Id="rId27" Type="http://schemas.openxmlformats.org/officeDocument/2006/relationships/image" Target="../media/image188.png"/><Relationship Id="rId30" Type="http://schemas.openxmlformats.org/officeDocument/2006/relationships/image" Target="../media/image191.svg"/><Relationship Id="rId35" Type="http://schemas.openxmlformats.org/officeDocument/2006/relationships/image" Target="../media/image196.svg"/><Relationship Id="rId43" Type="http://schemas.openxmlformats.org/officeDocument/2006/relationships/image" Target="../media/image203.png"/><Relationship Id="rId48" Type="http://schemas.openxmlformats.org/officeDocument/2006/relationships/image" Target="../media/image208.png"/><Relationship Id="rId56" Type="http://schemas.openxmlformats.org/officeDocument/2006/relationships/image" Target="../media/image214.svg"/><Relationship Id="rId64" Type="http://schemas.openxmlformats.org/officeDocument/2006/relationships/image" Target="../media/image218.svg"/><Relationship Id="rId69" Type="http://schemas.openxmlformats.org/officeDocument/2006/relationships/image" Target="../media/image223.png"/><Relationship Id="rId77" Type="http://schemas.openxmlformats.org/officeDocument/2006/relationships/image" Target="../media/image231.png"/><Relationship Id="rId8" Type="http://schemas.openxmlformats.org/officeDocument/2006/relationships/image" Target="../media/image171.svg"/><Relationship Id="rId51" Type="http://schemas.openxmlformats.org/officeDocument/2006/relationships/image" Target="../media/image108.png"/><Relationship Id="rId72" Type="http://schemas.openxmlformats.org/officeDocument/2006/relationships/image" Target="../media/image226.svg"/><Relationship Id="rId80" Type="http://schemas.openxmlformats.org/officeDocument/2006/relationships/image" Target="../media/image234.png"/><Relationship Id="rId85" Type="http://schemas.openxmlformats.org/officeDocument/2006/relationships/image" Target="../media/image239.png"/><Relationship Id="rId3" Type="http://schemas.openxmlformats.org/officeDocument/2006/relationships/image" Target="../media/image166.png"/><Relationship Id="rId12" Type="http://schemas.openxmlformats.org/officeDocument/2006/relationships/image" Target="../media/image175.svg"/><Relationship Id="rId17" Type="http://schemas.openxmlformats.org/officeDocument/2006/relationships/image" Target="../media/image180.png"/><Relationship Id="rId25" Type="http://schemas.openxmlformats.org/officeDocument/2006/relationships/image" Target="../media/image110.png"/><Relationship Id="rId33" Type="http://schemas.openxmlformats.org/officeDocument/2006/relationships/image" Target="../media/image194.svg"/><Relationship Id="rId38" Type="http://schemas.openxmlformats.org/officeDocument/2006/relationships/image" Target="../media/image198.svg"/><Relationship Id="rId46" Type="http://schemas.openxmlformats.org/officeDocument/2006/relationships/image" Target="../media/image206.png"/><Relationship Id="rId59" Type="http://schemas.openxmlformats.org/officeDocument/2006/relationships/image" Target="../media/image130.png"/><Relationship Id="rId67" Type="http://schemas.openxmlformats.org/officeDocument/2006/relationships/image" Target="../media/image221.png"/><Relationship Id="rId20" Type="http://schemas.openxmlformats.org/officeDocument/2006/relationships/image" Target="../media/image183.svg"/><Relationship Id="rId41" Type="http://schemas.openxmlformats.org/officeDocument/2006/relationships/image" Target="../media/image201.png"/><Relationship Id="rId54" Type="http://schemas.openxmlformats.org/officeDocument/2006/relationships/image" Target="../media/image213.svg"/><Relationship Id="rId62" Type="http://schemas.openxmlformats.org/officeDocument/2006/relationships/image" Target="../media/image217.svg"/><Relationship Id="rId70" Type="http://schemas.openxmlformats.org/officeDocument/2006/relationships/image" Target="../media/image224.svg"/><Relationship Id="rId75" Type="http://schemas.openxmlformats.org/officeDocument/2006/relationships/image" Target="../media/image229.png"/><Relationship Id="rId83" Type="http://schemas.openxmlformats.org/officeDocument/2006/relationships/image" Target="../media/image237.png"/><Relationship Id="rId88" Type="http://schemas.openxmlformats.org/officeDocument/2006/relationships/image" Target="../media/image241.svg"/><Relationship Id="rId1" Type="http://schemas.openxmlformats.org/officeDocument/2006/relationships/slideLayout" Target="../slideLayouts/slideLayout17.xml"/><Relationship Id="rId6" Type="http://schemas.openxmlformats.org/officeDocument/2006/relationships/image" Target="../media/image169.svg"/><Relationship Id="rId15" Type="http://schemas.openxmlformats.org/officeDocument/2006/relationships/image" Target="../media/image178.png"/><Relationship Id="rId23" Type="http://schemas.openxmlformats.org/officeDocument/2006/relationships/image" Target="../media/image35.png"/><Relationship Id="rId28" Type="http://schemas.openxmlformats.org/officeDocument/2006/relationships/image" Target="../media/image189.svg"/><Relationship Id="rId36" Type="http://schemas.openxmlformats.org/officeDocument/2006/relationships/image" Target="../media/image197.png"/><Relationship Id="rId49" Type="http://schemas.openxmlformats.org/officeDocument/2006/relationships/image" Target="../media/image209.png"/><Relationship Id="rId57" Type="http://schemas.openxmlformats.org/officeDocument/2006/relationships/image" Target="../media/image132.png"/><Relationship Id="rId10" Type="http://schemas.openxmlformats.org/officeDocument/2006/relationships/image" Target="../media/image173.svg"/><Relationship Id="rId31" Type="http://schemas.openxmlformats.org/officeDocument/2006/relationships/image" Target="../media/image192.png"/><Relationship Id="rId44" Type="http://schemas.openxmlformats.org/officeDocument/2006/relationships/image" Target="../media/image204.png"/><Relationship Id="rId52" Type="http://schemas.openxmlformats.org/officeDocument/2006/relationships/image" Target="../media/image211.svg"/><Relationship Id="rId60" Type="http://schemas.openxmlformats.org/officeDocument/2006/relationships/image" Target="../media/image216.svg"/><Relationship Id="rId65" Type="http://schemas.openxmlformats.org/officeDocument/2006/relationships/image" Target="../media/image219.png"/><Relationship Id="rId73" Type="http://schemas.openxmlformats.org/officeDocument/2006/relationships/image" Target="../media/image227.png"/><Relationship Id="rId78" Type="http://schemas.openxmlformats.org/officeDocument/2006/relationships/image" Target="../media/image232.svg"/><Relationship Id="rId81" Type="http://schemas.openxmlformats.org/officeDocument/2006/relationships/image" Target="../media/image235.png"/><Relationship Id="rId86" Type="http://schemas.openxmlformats.org/officeDocument/2006/relationships/image" Target="../media/image240.png"/><Relationship Id="rId4" Type="http://schemas.openxmlformats.org/officeDocument/2006/relationships/image" Target="../media/image167.svg"/><Relationship Id="rId9" Type="http://schemas.openxmlformats.org/officeDocument/2006/relationships/image" Target="../media/image172.png"/><Relationship Id="rId13" Type="http://schemas.openxmlformats.org/officeDocument/2006/relationships/image" Target="../media/image176.png"/><Relationship Id="rId18" Type="http://schemas.openxmlformats.org/officeDocument/2006/relationships/image" Target="../media/image181.svg"/><Relationship Id="rId39" Type="http://schemas.openxmlformats.org/officeDocument/2006/relationships/image" Target="../media/image199.png"/><Relationship Id="rId34" Type="http://schemas.openxmlformats.org/officeDocument/2006/relationships/image" Target="../media/image195.png"/><Relationship Id="rId50" Type="http://schemas.openxmlformats.org/officeDocument/2006/relationships/image" Target="../media/image210.svg"/><Relationship Id="rId55" Type="http://schemas.openxmlformats.org/officeDocument/2006/relationships/image" Target="../media/image124.png"/><Relationship Id="rId76" Type="http://schemas.openxmlformats.org/officeDocument/2006/relationships/image" Target="../media/image230.svg"/><Relationship Id="rId7" Type="http://schemas.openxmlformats.org/officeDocument/2006/relationships/image" Target="../media/image170.png"/><Relationship Id="rId71" Type="http://schemas.openxmlformats.org/officeDocument/2006/relationships/image" Target="../media/image225.png"/><Relationship Id="rId2" Type="http://schemas.openxmlformats.org/officeDocument/2006/relationships/notesSlide" Target="../notesSlides/notesSlide5.xml"/><Relationship Id="rId29" Type="http://schemas.openxmlformats.org/officeDocument/2006/relationships/image" Target="../media/image190.png"/><Relationship Id="rId24" Type="http://schemas.openxmlformats.org/officeDocument/2006/relationships/image" Target="../media/image186.svg"/><Relationship Id="rId40" Type="http://schemas.openxmlformats.org/officeDocument/2006/relationships/image" Target="../media/image200.png"/><Relationship Id="rId45" Type="http://schemas.openxmlformats.org/officeDocument/2006/relationships/image" Target="../media/image205.png"/><Relationship Id="rId66" Type="http://schemas.openxmlformats.org/officeDocument/2006/relationships/image" Target="../media/image220.svg"/><Relationship Id="rId87" Type="http://schemas.openxmlformats.org/officeDocument/2006/relationships/image" Target="../media/image148.png"/><Relationship Id="rId61" Type="http://schemas.openxmlformats.org/officeDocument/2006/relationships/image" Target="../media/image150.png"/><Relationship Id="rId82" Type="http://schemas.openxmlformats.org/officeDocument/2006/relationships/image" Target="../media/image236.png"/><Relationship Id="rId19" Type="http://schemas.openxmlformats.org/officeDocument/2006/relationships/image" Target="../media/image182.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105.svg"/><Relationship Id="rId2" Type="http://schemas.openxmlformats.org/officeDocument/2006/relationships/notesSlide" Target="../notesSlides/notesSlide6.xml"/><Relationship Id="rId16" Type="http://schemas.openxmlformats.org/officeDocument/2006/relationships/image" Target="../media/image101.svg"/><Relationship Id="rId1" Type="http://schemas.openxmlformats.org/officeDocument/2006/relationships/slideLayout" Target="../slideLayouts/slideLayout59.xml"/><Relationship Id="rId6" Type="http://schemas.microsoft.com/office/2007/relationships/hdphoto" Target="../media/hdphoto2.wdp"/><Relationship Id="rId11" Type="http://schemas.openxmlformats.org/officeDocument/2006/relationships/image" Target="../media/image104.png"/><Relationship Id="rId5" Type="http://schemas.openxmlformats.org/officeDocument/2006/relationships/image" Target="../media/image20.png"/><Relationship Id="rId15" Type="http://schemas.openxmlformats.org/officeDocument/2006/relationships/image" Target="../media/image10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42.svg"/></Relationships>
</file>

<file path=ppt/slides/_rels/slide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14.svg"/><Relationship Id="rId18" Type="http://schemas.openxmlformats.org/officeDocument/2006/relationships/image" Target="../media/image19.png"/><Relationship Id="rId3" Type="http://schemas.openxmlformats.org/officeDocument/2006/relationships/image" Target="../media/image217.svg"/><Relationship Id="rId21" Type="http://schemas.microsoft.com/office/2007/relationships/hdphoto" Target="../media/hdphoto2.wdp"/><Relationship Id="rId7" Type="http://schemas.openxmlformats.org/officeDocument/2006/relationships/image" Target="../media/image210.svg"/><Relationship Id="rId12" Type="http://schemas.openxmlformats.org/officeDocument/2006/relationships/image" Target="../media/image124.png"/><Relationship Id="rId17" Type="http://schemas.openxmlformats.org/officeDocument/2006/relationships/image" Target="../media/image216.svg"/><Relationship Id="rId25" Type="http://schemas.microsoft.com/office/2007/relationships/hdphoto" Target="../media/hdphoto4.wdp"/><Relationship Id="rId2" Type="http://schemas.openxmlformats.org/officeDocument/2006/relationships/image" Target="../media/image150.png"/><Relationship Id="rId16" Type="http://schemas.openxmlformats.org/officeDocument/2006/relationships/image" Target="../media/image130.png"/><Relationship Id="rId20" Type="http://schemas.openxmlformats.org/officeDocument/2006/relationships/image" Target="../media/image20.png"/><Relationship Id="rId1" Type="http://schemas.openxmlformats.org/officeDocument/2006/relationships/slideLayout" Target="../slideLayouts/slideLayout59.xml"/><Relationship Id="rId6" Type="http://schemas.openxmlformats.org/officeDocument/2006/relationships/image" Target="../media/image209.png"/><Relationship Id="rId11" Type="http://schemas.openxmlformats.org/officeDocument/2006/relationships/image" Target="../media/image213.svg"/><Relationship Id="rId24" Type="http://schemas.openxmlformats.org/officeDocument/2006/relationships/image" Target="../media/image22.png"/><Relationship Id="rId5" Type="http://schemas.openxmlformats.org/officeDocument/2006/relationships/image" Target="../media/image205.png"/><Relationship Id="rId15" Type="http://schemas.openxmlformats.org/officeDocument/2006/relationships/image" Target="../media/image215.svg"/><Relationship Id="rId23" Type="http://schemas.microsoft.com/office/2007/relationships/hdphoto" Target="../media/hdphoto3.wdp"/><Relationship Id="rId10" Type="http://schemas.openxmlformats.org/officeDocument/2006/relationships/image" Target="../media/image212.png"/><Relationship Id="rId19" Type="http://schemas.microsoft.com/office/2007/relationships/hdphoto" Target="../media/hdphoto1.wdp"/><Relationship Id="rId4" Type="http://schemas.openxmlformats.org/officeDocument/2006/relationships/image" Target="../media/image208.png"/><Relationship Id="rId9" Type="http://schemas.openxmlformats.org/officeDocument/2006/relationships/image" Target="../media/image211.svg"/><Relationship Id="rId14" Type="http://schemas.openxmlformats.org/officeDocument/2006/relationships/image" Target="../media/image132.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182FC-C4B5-77D3-0384-8FF7A48A44E2}"/>
              </a:ext>
            </a:extLst>
          </p:cNvPr>
          <p:cNvSpPr>
            <a:spLocks noGrp="1"/>
          </p:cNvSpPr>
          <p:nvPr>
            <p:ph type="body" sz="quarter" idx="13"/>
          </p:nvPr>
        </p:nvSpPr>
        <p:spPr/>
        <p:txBody>
          <a:bodyPr/>
          <a:lstStyle/>
          <a:p>
            <a:pPr>
              <a:lnSpc>
                <a:spcPct val="100000"/>
              </a:lnSpc>
            </a:pPr>
            <a:r>
              <a:rPr lang="en-US" dirty="0"/>
              <a:t>The Open Box case study template</a:t>
            </a:r>
          </a:p>
        </p:txBody>
      </p:sp>
    </p:spTree>
    <p:extLst>
      <p:ext uri="{BB962C8B-B14F-4D97-AF65-F5344CB8AC3E}">
        <p14:creationId xmlns:p14="http://schemas.microsoft.com/office/powerpoint/2010/main" val="46467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A1F3E-E956-E13B-FA17-E81A2A730C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923B54-17EA-2BFB-B89E-E10CEB759517}"/>
              </a:ext>
            </a:extLst>
          </p:cNvPr>
          <p:cNvSpPr>
            <a:spLocks noGrp="1"/>
          </p:cNvSpPr>
          <p:nvPr>
            <p:ph type="body" sz="quarter" idx="12"/>
          </p:nvPr>
        </p:nvSpPr>
        <p:spPr>
          <a:xfrm>
            <a:off x="2290722" y="1772918"/>
            <a:ext cx="7945807" cy="395872"/>
          </a:xfrm>
        </p:spPr>
        <p:txBody>
          <a:bodyPr/>
          <a:lstStyle/>
          <a:p>
            <a:r>
              <a:rPr lang="en-US" dirty="0"/>
              <a:t>Important notes</a:t>
            </a:r>
          </a:p>
        </p:txBody>
      </p:sp>
      <p:sp>
        <p:nvSpPr>
          <p:cNvPr id="5" name="Text Placeholder 4">
            <a:extLst>
              <a:ext uri="{FF2B5EF4-FFF2-40B4-BE49-F238E27FC236}">
                <a16:creationId xmlns:a16="http://schemas.microsoft.com/office/drawing/2014/main" id="{3BDE43CB-0AD4-F428-EE08-A1AC8C536051}"/>
              </a:ext>
            </a:extLst>
          </p:cNvPr>
          <p:cNvSpPr>
            <a:spLocks noGrp="1"/>
          </p:cNvSpPr>
          <p:nvPr>
            <p:ph type="body" sz="quarter" idx="13"/>
          </p:nvPr>
        </p:nvSpPr>
        <p:spPr>
          <a:xfrm>
            <a:off x="2290722" y="2313890"/>
            <a:ext cx="7945808"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Please do not edit or preview this template online, </a:t>
            </a:r>
            <a:r>
              <a:rPr lang="en-US" sz="1600" dirty="0">
                <a:solidFill>
                  <a:schemeClr val="tx2"/>
                </a:solidFill>
                <a:latin typeface="Proxima Nova Rg" panose="02000506030000020004" pitchFamily="2" charset="0"/>
              </a:rPr>
              <a:t>download</a:t>
            </a:r>
            <a:r>
              <a:rPr lang="en-US" sz="1600" dirty="0">
                <a:solidFill>
                  <a:schemeClr val="tx2"/>
                </a:solidFill>
              </a:rPr>
              <a:t> it to your computer first.</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Always use the latest template within </a:t>
            </a:r>
            <a:r>
              <a:rPr lang="en-US" sz="1600" dirty="0" err="1">
                <a:solidFill>
                  <a:schemeClr val="tx2"/>
                </a:solidFill>
              </a:rPr>
              <a:t>Powerpoint</a:t>
            </a:r>
            <a:r>
              <a:rPr lang="en-US" sz="1600" dirty="0">
                <a:solidFill>
                  <a:schemeClr val="tx2"/>
                </a:solidFill>
              </a:rPr>
              <a:t>, so you have the latest version.</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Always preview PowerPoint files in your desktop app to see fonts correctly.</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This is a template file and will automatically create a copy for you.</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Save file, </a:t>
            </a:r>
            <a:r>
              <a:rPr lang="en-US" sz="1600" dirty="0" err="1">
                <a:solidFill>
                  <a:schemeClr val="tx2"/>
                </a:solidFill>
              </a:rPr>
              <a:t>Eg.</a:t>
            </a:r>
            <a:r>
              <a:rPr lang="en-US" sz="1600" dirty="0">
                <a:solidFill>
                  <a:schemeClr val="tx2"/>
                </a:solidFill>
              </a:rPr>
              <a:t> Open </a:t>
            </a:r>
            <a:r>
              <a:rPr lang="en-US" sz="1600" dirty="0" err="1">
                <a:solidFill>
                  <a:schemeClr val="tx2"/>
                </a:solidFill>
              </a:rPr>
              <a:t>Box_Case</a:t>
            </a:r>
            <a:r>
              <a:rPr lang="en-US" sz="1600" dirty="0">
                <a:solidFill>
                  <a:schemeClr val="tx2"/>
                </a:solidFill>
              </a:rPr>
              <a:t> </a:t>
            </a:r>
            <a:r>
              <a:rPr lang="en-US" sz="1600" dirty="0" err="1">
                <a:solidFill>
                  <a:schemeClr val="tx2"/>
                </a:solidFill>
              </a:rPr>
              <a:t>study_Name</a:t>
            </a:r>
            <a:r>
              <a:rPr lang="en-US" sz="1600" dirty="0">
                <a:solidFill>
                  <a:schemeClr val="tx2"/>
                </a:solidFill>
              </a:rPr>
              <a:t> of case study</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Once your template is completed, delete all sections not included in your presentation.</a:t>
            </a:r>
          </a:p>
          <a:p>
            <a:pPr marL="171450" indent="-171450">
              <a:lnSpc>
                <a:spcPct val="100000"/>
              </a:lnSpc>
              <a:spcAft>
                <a:spcPts val="500"/>
              </a:spcAft>
              <a:buClr>
                <a:schemeClr val="accent3"/>
              </a:buClr>
              <a:buFont typeface="Arial" panose="020B0604020202020204" pitchFamily="34" charset="0"/>
              <a:buChar char="•"/>
            </a:pPr>
            <a:r>
              <a:rPr lang="en-US" sz="1600" dirty="0">
                <a:latin typeface="Proxima Nova Rg" panose="02000506030000020004" pitchFamily="2" charset="0"/>
              </a:rPr>
              <a:t>Please a</a:t>
            </a:r>
            <a:r>
              <a:rPr lang="en-US" sz="1600" dirty="0">
                <a:solidFill>
                  <a:schemeClr val="tx2"/>
                </a:solidFill>
                <a:latin typeface="Proxima Nova Rg" panose="02000506030000020004" pitchFamily="2" charset="0"/>
              </a:rPr>
              <a:t>lways send to clients as a PDF </a:t>
            </a:r>
            <a:r>
              <a:rPr lang="en-US" sz="1600" dirty="0">
                <a:solidFill>
                  <a:schemeClr val="tx2"/>
                </a:solidFill>
              </a:rPr>
              <a:t>so that fonts always preview correctly.</a:t>
            </a:r>
          </a:p>
        </p:txBody>
      </p:sp>
      <p:sp>
        <p:nvSpPr>
          <p:cNvPr id="2" name="Text Placeholder 1">
            <a:extLst>
              <a:ext uri="{FF2B5EF4-FFF2-40B4-BE49-F238E27FC236}">
                <a16:creationId xmlns:a16="http://schemas.microsoft.com/office/drawing/2014/main" id="{737F07DE-2867-59B1-0108-E38D58E5DBE7}"/>
              </a:ext>
            </a:extLst>
          </p:cNvPr>
          <p:cNvSpPr>
            <a:spLocks noGrp="1"/>
          </p:cNvSpPr>
          <p:nvPr>
            <p:ph type="body" sz="quarter" idx="11"/>
          </p:nvPr>
        </p:nvSpPr>
        <p:spPr/>
        <p:txBody>
          <a:bodyPr/>
          <a:lstStyle/>
          <a:p>
            <a:pPr>
              <a:lnSpc>
                <a:spcPct val="100000"/>
              </a:lnSpc>
            </a:pPr>
            <a:r>
              <a:rPr lang="en-US" dirty="0"/>
              <a:t>How to preview, save and send your case study</a:t>
            </a:r>
          </a:p>
        </p:txBody>
      </p:sp>
      <p:pic>
        <p:nvPicPr>
          <p:cNvPr id="6" name="Graphic 5" descr="Clipboard outline">
            <a:extLst>
              <a:ext uri="{FF2B5EF4-FFF2-40B4-BE49-F238E27FC236}">
                <a16:creationId xmlns:a16="http://schemas.microsoft.com/office/drawing/2014/main" id="{0D8D08F7-5F7D-F844-58FF-B9A338F79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2900" y="2280088"/>
            <a:ext cx="800593" cy="810418"/>
          </a:xfrm>
          <a:prstGeom prst="rect">
            <a:avLst/>
          </a:prstGeom>
        </p:spPr>
      </p:pic>
    </p:spTree>
    <p:extLst>
      <p:ext uri="{BB962C8B-B14F-4D97-AF65-F5344CB8AC3E}">
        <p14:creationId xmlns:p14="http://schemas.microsoft.com/office/powerpoint/2010/main" val="156676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7E8A6-C285-5EFF-AD7D-79A948EB2EB4}"/>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8ABB2C8B-F477-3C52-E8D2-0D5A35DF81EB}"/>
              </a:ext>
            </a:extLst>
          </p:cNvPr>
          <p:cNvSpPr>
            <a:spLocks noGrp="1"/>
          </p:cNvSpPr>
          <p:nvPr>
            <p:ph type="body" sz="quarter" idx="11"/>
          </p:nvPr>
        </p:nvSpPr>
        <p:spPr/>
        <p:txBody>
          <a:bodyPr/>
          <a:lstStyle/>
          <a:p>
            <a:r>
              <a:rPr lang="en-US" dirty="0"/>
              <a:t>Tips and tricks</a:t>
            </a:r>
          </a:p>
        </p:txBody>
      </p:sp>
      <p:sp>
        <p:nvSpPr>
          <p:cNvPr id="10" name="Rounded Rectangle 9">
            <a:extLst>
              <a:ext uri="{FF2B5EF4-FFF2-40B4-BE49-F238E27FC236}">
                <a16:creationId xmlns:a16="http://schemas.microsoft.com/office/drawing/2014/main" id="{6FFBBC25-42E9-827C-0A3D-CC35BE1B54B0}"/>
              </a:ext>
            </a:extLst>
          </p:cNvPr>
          <p:cNvSpPr/>
          <p:nvPr/>
        </p:nvSpPr>
        <p:spPr>
          <a:xfrm>
            <a:off x="973724" y="3111524"/>
            <a:ext cx="5911642" cy="2195401"/>
          </a:xfrm>
          <a:prstGeom prst="roundRect">
            <a:avLst>
              <a:gd name="adj" fmla="val 12019"/>
            </a:avLst>
          </a:prstGeom>
          <a:solidFill>
            <a:schemeClr val="accent3"/>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ight" panose="02000506030000020004" pitchFamily="2" charset="0"/>
            </a:endParaRPr>
          </a:p>
        </p:txBody>
      </p:sp>
      <p:sp>
        <p:nvSpPr>
          <p:cNvPr id="12" name="TextBox 11">
            <a:extLst>
              <a:ext uri="{FF2B5EF4-FFF2-40B4-BE49-F238E27FC236}">
                <a16:creationId xmlns:a16="http://schemas.microsoft.com/office/drawing/2014/main" id="{613B4421-7E2B-3DD9-722C-AB3BB5C7E374}"/>
              </a:ext>
            </a:extLst>
          </p:cNvPr>
          <p:cNvSpPr txBox="1"/>
          <p:nvPr/>
        </p:nvSpPr>
        <p:spPr>
          <a:xfrm>
            <a:off x="997181" y="1453919"/>
            <a:ext cx="5774436" cy="1423467"/>
          </a:xfrm>
          <a:prstGeom prst="rect">
            <a:avLst/>
          </a:prstGeom>
          <a:noFill/>
        </p:spPr>
        <p:txBody>
          <a:bodyPr wrap="square">
            <a:spAutoFit/>
          </a:bodyPr>
          <a:lstStyle/>
          <a:p>
            <a:pPr marR="5793">
              <a:spcAft>
                <a:spcPts val="500"/>
              </a:spcAft>
            </a:pPr>
            <a:r>
              <a:rPr lang="en-US" sz="1400" dirty="0">
                <a:latin typeface="Proxima Nova Rg" panose="02000506030000020004" pitchFamily="2" charset="0"/>
              </a:rPr>
              <a:t>How to keep text styles correct when copying from another document</a:t>
            </a:r>
          </a:p>
          <a:p>
            <a:pPr marL="228600" marR="5793" indent="-228600">
              <a:spcAft>
                <a:spcPts val="500"/>
              </a:spcAft>
              <a:buFont typeface="+mj-lt"/>
              <a:buAutoNum type="arabicPeriod"/>
            </a:pPr>
            <a:r>
              <a:rPr lang="en-AU" sz="1200" dirty="0">
                <a:solidFill>
                  <a:schemeClr val="tx2"/>
                </a:solidFill>
                <a:latin typeface="Proxima Nova Light"/>
                <a:cs typeface="Proxima Nova Light"/>
              </a:rPr>
              <a:t>Copy text from the original source.</a:t>
            </a:r>
          </a:p>
          <a:p>
            <a:pPr marL="228600" marR="5793" indent="-228600">
              <a:spcAft>
                <a:spcPts val="500"/>
              </a:spcAft>
              <a:buFont typeface="+mj-lt"/>
              <a:buAutoNum type="arabicPeriod"/>
            </a:pPr>
            <a:r>
              <a:rPr lang="en-AU" sz="1200" dirty="0">
                <a:solidFill>
                  <a:schemeClr val="tx2"/>
                </a:solidFill>
                <a:latin typeface="Proxima Nova Light"/>
                <a:cs typeface="Proxima Nova Light"/>
              </a:rPr>
              <a:t>Select the text in PowerPoint with the correct style and font you’d like to replicate.</a:t>
            </a:r>
          </a:p>
          <a:p>
            <a:pPr marL="228600" marR="5793" indent="-228600">
              <a:spcAft>
                <a:spcPts val="500"/>
              </a:spcAft>
              <a:buFont typeface="+mj-lt"/>
              <a:buAutoNum type="arabicPeriod"/>
            </a:pPr>
            <a:r>
              <a:rPr lang="en-AU" sz="1200" dirty="0">
                <a:solidFill>
                  <a:schemeClr val="tx2"/>
                </a:solidFill>
                <a:latin typeface="Proxima Nova Light"/>
              </a:rPr>
              <a:t>Select the edit menu in the top bar, click paste and match formatting (the keyboard shortcut should be visible on the right in grey if you prefer using keyboard shortcuts).</a:t>
            </a:r>
          </a:p>
        </p:txBody>
      </p:sp>
      <p:sp>
        <p:nvSpPr>
          <p:cNvPr id="16" name="Rounded Rectangle 5">
            <a:extLst>
              <a:ext uri="{FF2B5EF4-FFF2-40B4-BE49-F238E27FC236}">
                <a16:creationId xmlns:a16="http://schemas.microsoft.com/office/drawing/2014/main" id="{6822BCC6-F477-862B-AE0F-1F18AF0AD4B4}"/>
              </a:ext>
            </a:extLst>
          </p:cNvPr>
          <p:cNvSpPr/>
          <p:nvPr/>
        </p:nvSpPr>
        <p:spPr>
          <a:xfrm>
            <a:off x="7654331" y="3819152"/>
            <a:ext cx="2494342" cy="1487773"/>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Proxima Nova Light" panose="02000506030000020004" pitchFamily="2" charset="0"/>
              <a:ea typeface="+mn-ea"/>
              <a:cs typeface="+mn-cs"/>
            </a:endParaRPr>
          </a:p>
        </p:txBody>
      </p:sp>
      <p:sp>
        <p:nvSpPr>
          <p:cNvPr id="17" name="TextBox 16">
            <a:extLst>
              <a:ext uri="{FF2B5EF4-FFF2-40B4-BE49-F238E27FC236}">
                <a16:creationId xmlns:a16="http://schemas.microsoft.com/office/drawing/2014/main" id="{A098CB01-E89D-CF6E-6DAA-C07BF8B89753}"/>
              </a:ext>
            </a:extLst>
          </p:cNvPr>
          <p:cNvSpPr txBox="1"/>
          <p:nvPr/>
        </p:nvSpPr>
        <p:spPr>
          <a:xfrm>
            <a:off x="8085788" y="4108665"/>
            <a:ext cx="1704890" cy="1015663"/>
          </a:xfrm>
          <a:prstGeom prst="rect">
            <a:avLst/>
          </a:prstGeom>
          <a:noFill/>
        </p:spPr>
        <p:txBody>
          <a:bodyPr wrap="square">
            <a:spAutoFit/>
          </a:bodyPr>
          <a:lstStyle/>
          <a:p>
            <a:r>
              <a:rPr lang="en-ZA" sz="1200" dirty="0">
                <a:solidFill>
                  <a:schemeClr val="accent3"/>
                </a:solidFill>
                <a:latin typeface="Proxima Nova Rg" panose="02000506030000020004" pitchFamily="2" charset="0"/>
              </a:rPr>
              <a:t>Need help?</a:t>
            </a:r>
          </a:p>
          <a:p>
            <a:r>
              <a:rPr lang="en-ZA" sz="1200" dirty="0">
                <a:solidFill>
                  <a:schemeClr val="bg1"/>
                </a:solidFill>
                <a:latin typeface="Proxima Nova Light" panose="02000506030000020004" pitchFamily="2" charset="0"/>
              </a:rPr>
              <a:t>Feel free to reach out to Judith or Lori who would gladly assist. </a:t>
            </a:r>
          </a:p>
          <a:p>
            <a:endParaRPr lang="en-ZA" sz="1200" dirty="0">
              <a:solidFill>
                <a:schemeClr val="bg1"/>
              </a:solidFill>
              <a:latin typeface="Proxima Nova Light" panose="02000506030000020004" pitchFamily="2" charset="0"/>
            </a:endParaRPr>
          </a:p>
        </p:txBody>
      </p:sp>
      <p:sp>
        <p:nvSpPr>
          <p:cNvPr id="18" name="Straight Connector 4">
            <a:extLst>
              <a:ext uri="{FF2B5EF4-FFF2-40B4-BE49-F238E27FC236}">
                <a16:creationId xmlns:a16="http://schemas.microsoft.com/office/drawing/2014/main" id="{2BD38EC5-B93B-E18F-BCF2-8A0160049698}"/>
              </a:ext>
            </a:extLst>
          </p:cNvPr>
          <p:cNvSpPr/>
          <p:nvPr/>
        </p:nvSpPr>
        <p:spPr>
          <a:xfrm flipH="1">
            <a:off x="7269848" y="1541283"/>
            <a:ext cx="0" cy="3765642"/>
          </a:xfrm>
          <a:prstGeom prst="line">
            <a:avLst/>
          </a:prstGeom>
          <a:ln w="10160">
            <a:solidFill>
              <a:schemeClr val="accent2"/>
            </a:solidFill>
            <a:miter/>
          </a:ln>
        </p:spPr>
        <p:txBody>
          <a:bodyPr lIns="45719" rIns="45719"/>
          <a:lstStyle/>
          <a:p>
            <a:endParaRPr dirty="0">
              <a:latin typeface="Proxima Nova Light" panose="02000506030000020004" pitchFamily="2" charset="0"/>
            </a:endParaRPr>
          </a:p>
        </p:txBody>
      </p:sp>
      <p:sp>
        <p:nvSpPr>
          <p:cNvPr id="19" name="TextBox 18">
            <a:extLst>
              <a:ext uri="{FF2B5EF4-FFF2-40B4-BE49-F238E27FC236}">
                <a16:creationId xmlns:a16="http://schemas.microsoft.com/office/drawing/2014/main" id="{DB91FF60-380E-7D42-211F-F28C8A7D30B1}"/>
              </a:ext>
            </a:extLst>
          </p:cNvPr>
          <p:cNvSpPr txBox="1"/>
          <p:nvPr/>
        </p:nvSpPr>
        <p:spPr>
          <a:xfrm>
            <a:off x="1331361" y="3355109"/>
            <a:ext cx="5008010" cy="1703030"/>
          </a:xfrm>
          <a:prstGeom prst="rect">
            <a:avLst/>
          </a:prstGeom>
          <a:noFill/>
        </p:spPr>
        <p:txBody>
          <a:bodyPr wrap="square">
            <a:spAutoFit/>
          </a:bodyPr>
          <a:lstStyle/>
          <a:p>
            <a:pPr marR="5793">
              <a:spcAft>
                <a:spcPts val="500"/>
              </a:spcAft>
            </a:pPr>
            <a:r>
              <a:rPr lang="en-US" sz="1400" dirty="0">
                <a:solidFill>
                  <a:schemeClr val="bg1"/>
                </a:solidFill>
                <a:latin typeface="Proxima Nova Rg" panose="02000506030000020004" pitchFamily="2" charset="0"/>
              </a:rPr>
              <a:t>Choose a page layout from the next two pages that best fits your case study</a:t>
            </a:r>
          </a:p>
          <a:p>
            <a:pPr marL="228600" marR="5793" indent="-228600">
              <a:spcAft>
                <a:spcPts val="500"/>
              </a:spcAft>
              <a:buFont typeface="+mj-lt"/>
              <a:buAutoNum type="arabicPeriod"/>
            </a:pPr>
            <a:r>
              <a:rPr lang="en-AU" sz="1200" dirty="0">
                <a:solidFill>
                  <a:schemeClr val="bg1"/>
                </a:solidFill>
                <a:latin typeface="Proxima Nova Light"/>
                <a:cs typeface="Proxima Nova Light"/>
              </a:rPr>
              <a:t>There is a page with no icons and a page with icons. </a:t>
            </a:r>
            <a:endParaRPr lang="en-AU" sz="1200" dirty="0">
              <a:solidFill>
                <a:schemeClr val="bg1"/>
              </a:solidFill>
              <a:latin typeface="Proxima Nova Light"/>
            </a:endParaRPr>
          </a:p>
          <a:p>
            <a:pPr marL="228600" marR="5793" indent="-228600">
              <a:spcAft>
                <a:spcPts val="500"/>
              </a:spcAft>
              <a:buFont typeface="+mj-lt"/>
              <a:buAutoNum type="arabicPeriod"/>
            </a:pPr>
            <a:r>
              <a:rPr lang="en-AU" sz="1200" dirty="0">
                <a:solidFill>
                  <a:schemeClr val="bg1"/>
                </a:solidFill>
                <a:latin typeface="Proxima Nova Light"/>
              </a:rPr>
              <a:t>The green and grey boxes are move-able and scale-able depending on how much copy you have. </a:t>
            </a:r>
          </a:p>
          <a:p>
            <a:pPr marL="228600" marR="5793" indent="-228600">
              <a:spcAft>
                <a:spcPts val="500"/>
              </a:spcAft>
              <a:buFont typeface="+mj-lt"/>
              <a:buAutoNum type="arabicPeriod"/>
            </a:pPr>
            <a:r>
              <a:rPr lang="en-AU" sz="1200" dirty="0">
                <a:solidFill>
                  <a:schemeClr val="bg1"/>
                </a:solidFill>
                <a:latin typeface="Proxima Nova Light"/>
              </a:rPr>
              <a:t>Hold the shift key while scaling elements to keep them in proportion. </a:t>
            </a:r>
          </a:p>
          <a:p>
            <a:pPr marL="228600" marR="5793" indent="-228600">
              <a:spcAft>
                <a:spcPts val="500"/>
              </a:spcAft>
              <a:buFont typeface="+mj-lt"/>
              <a:buAutoNum type="arabicPeriod"/>
            </a:pPr>
            <a:r>
              <a:rPr lang="en-AU" sz="1200" dirty="0">
                <a:solidFill>
                  <a:schemeClr val="bg1"/>
                </a:solidFill>
                <a:latin typeface="Proxima Nova Light"/>
              </a:rPr>
              <a:t>Once your case study is complete, delete the pages you don’t need.</a:t>
            </a:r>
          </a:p>
        </p:txBody>
      </p:sp>
      <p:sp>
        <p:nvSpPr>
          <p:cNvPr id="20" name="TextBox 19">
            <a:extLst>
              <a:ext uri="{FF2B5EF4-FFF2-40B4-BE49-F238E27FC236}">
                <a16:creationId xmlns:a16="http://schemas.microsoft.com/office/drawing/2014/main" id="{B2510474-7BBA-72C2-CBEA-C985E444E4E2}"/>
              </a:ext>
            </a:extLst>
          </p:cNvPr>
          <p:cNvSpPr txBox="1"/>
          <p:nvPr/>
        </p:nvSpPr>
        <p:spPr>
          <a:xfrm>
            <a:off x="7654331" y="1472175"/>
            <a:ext cx="3934917" cy="1423467"/>
          </a:xfrm>
          <a:prstGeom prst="rect">
            <a:avLst/>
          </a:prstGeom>
          <a:noFill/>
        </p:spPr>
        <p:txBody>
          <a:bodyPr wrap="square">
            <a:spAutoFit/>
          </a:bodyPr>
          <a:lstStyle/>
          <a:p>
            <a:pPr marR="5793">
              <a:spcAft>
                <a:spcPts val="500"/>
              </a:spcAft>
            </a:pPr>
            <a:r>
              <a:rPr lang="en-US" sz="1400" dirty="0">
                <a:latin typeface="Proxima Nova Rg" panose="02000506030000020004" pitchFamily="2" charset="0"/>
              </a:rPr>
              <a:t>Copy and paste grey icons</a:t>
            </a:r>
          </a:p>
          <a:p>
            <a:pPr marL="228600" marR="5793" indent="-228600">
              <a:spcAft>
                <a:spcPts val="500"/>
              </a:spcAft>
              <a:buFont typeface="+mj-lt"/>
              <a:buAutoNum type="arabicPeriod"/>
            </a:pPr>
            <a:r>
              <a:rPr lang="en-AU" sz="1200" dirty="0">
                <a:solidFill>
                  <a:schemeClr val="tx2"/>
                </a:solidFill>
                <a:latin typeface="Proxima Nova Light"/>
                <a:cs typeface="Proxima Nova Light"/>
              </a:rPr>
              <a:t>Select a grey icon from the icons above the page. See the grey icons above page 4.</a:t>
            </a:r>
          </a:p>
          <a:p>
            <a:pPr marL="228600" marR="5793" indent="-228600">
              <a:spcAft>
                <a:spcPts val="500"/>
              </a:spcAft>
              <a:buFont typeface="+mj-lt"/>
              <a:buAutoNum type="arabicPeriod"/>
            </a:pPr>
            <a:r>
              <a:rPr lang="en-AU" sz="1200" dirty="0">
                <a:solidFill>
                  <a:schemeClr val="tx2"/>
                </a:solidFill>
                <a:latin typeface="Proxima Nova Light"/>
                <a:cs typeface="Proxima Nova Light"/>
              </a:rPr>
              <a:t>Hold the shift key, click and drag the white box down.</a:t>
            </a:r>
          </a:p>
          <a:p>
            <a:pPr marL="228600" marR="5793" indent="-228600">
              <a:spcAft>
                <a:spcPts val="500"/>
              </a:spcAft>
              <a:buFont typeface="+mj-lt"/>
              <a:buAutoNum type="arabicPeriod"/>
            </a:pPr>
            <a:r>
              <a:rPr lang="en-AU" sz="1200" dirty="0">
                <a:solidFill>
                  <a:schemeClr val="tx2"/>
                </a:solidFill>
                <a:latin typeface="Proxima Nova Light"/>
                <a:cs typeface="Proxima Nova Light"/>
              </a:rPr>
              <a:t>Stop dragging when the white box aligns with the top of the page.</a:t>
            </a:r>
          </a:p>
        </p:txBody>
      </p:sp>
      <p:grpSp>
        <p:nvGrpSpPr>
          <p:cNvPr id="21" name="Group 20">
            <a:extLst>
              <a:ext uri="{FF2B5EF4-FFF2-40B4-BE49-F238E27FC236}">
                <a16:creationId xmlns:a16="http://schemas.microsoft.com/office/drawing/2014/main" id="{247B8649-9D54-04A4-A7C8-588BA6BBCFE2}"/>
              </a:ext>
            </a:extLst>
          </p:cNvPr>
          <p:cNvGrpSpPr/>
          <p:nvPr/>
        </p:nvGrpSpPr>
        <p:grpSpPr>
          <a:xfrm>
            <a:off x="7654331" y="2897517"/>
            <a:ext cx="668630" cy="862094"/>
            <a:chOff x="7096841" y="-1022040"/>
            <a:chExt cx="668630" cy="862094"/>
          </a:xfrm>
        </p:grpSpPr>
        <p:sp>
          <p:nvSpPr>
            <p:cNvPr id="22" name="Rounded Rectangle 21">
              <a:extLst>
                <a:ext uri="{FF2B5EF4-FFF2-40B4-BE49-F238E27FC236}">
                  <a16:creationId xmlns:a16="http://schemas.microsoft.com/office/drawing/2014/main" id="{26ADE2A9-A11B-EA43-C7A9-B990FB11FE57}"/>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3" name="Picture 22" descr="A green sign with white text&#10;&#10;Description automatically generated">
              <a:extLst>
                <a:ext uri="{FF2B5EF4-FFF2-40B4-BE49-F238E27FC236}">
                  <a16:creationId xmlns:a16="http://schemas.microsoft.com/office/drawing/2014/main" id="{21DF3AA9-D008-509D-2351-B433F987544E}"/>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24" name="TextBox 23">
              <a:extLst>
                <a:ext uri="{FF2B5EF4-FFF2-40B4-BE49-F238E27FC236}">
                  <a16:creationId xmlns:a16="http://schemas.microsoft.com/office/drawing/2014/main" id="{E4929313-5420-4F06-59FA-A1DE00191D45}"/>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5" name="Group 24">
            <a:extLst>
              <a:ext uri="{FF2B5EF4-FFF2-40B4-BE49-F238E27FC236}">
                <a16:creationId xmlns:a16="http://schemas.microsoft.com/office/drawing/2014/main" id="{09EF8D71-C9E6-1F1D-06D8-0E66DD6639C6}"/>
              </a:ext>
            </a:extLst>
          </p:cNvPr>
          <p:cNvGrpSpPr/>
          <p:nvPr/>
        </p:nvGrpSpPr>
        <p:grpSpPr>
          <a:xfrm>
            <a:off x="8408231" y="2895642"/>
            <a:ext cx="660292" cy="862094"/>
            <a:chOff x="7850741" y="-1023915"/>
            <a:chExt cx="660292" cy="862094"/>
          </a:xfrm>
        </p:grpSpPr>
        <p:sp>
          <p:nvSpPr>
            <p:cNvPr id="26" name="Rounded Rectangle 25">
              <a:extLst>
                <a:ext uri="{FF2B5EF4-FFF2-40B4-BE49-F238E27FC236}">
                  <a16:creationId xmlns:a16="http://schemas.microsoft.com/office/drawing/2014/main" id="{0E553618-C1AA-E328-8B9D-20147BB13EE9}"/>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9" name="Picture 28" descr="A blue and white sign with a white graphic and a white arrow&#10;&#10;Description automatically generated with medium confidence">
              <a:extLst>
                <a:ext uri="{FF2B5EF4-FFF2-40B4-BE49-F238E27FC236}">
                  <a16:creationId xmlns:a16="http://schemas.microsoft.com/office/drawing/2014/main" id="{5EB43E63-5068-F042-0F79-8D7CC3F6EEDC}"/>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1" name="TextBox 30">
              <a:extLst>
                <a:ext uri="{FF2B5EF4-FFF2-40B4-BE49-F238E27FC236}">
                  <a16:creationId xmlns:a16="http://schemas.microsoft.com/office/drawing/2014/main" id="{07CB95EF-09E3-6D73-B8E7-1DFECBFEEBC0}"/>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2" name="Group 31">
            <a:extLst>
              <a:ext uri="{FF2B5EF4-FFF2-40B4-BE49-F238E27FC236}">
                <a16:creationId xmlns:a16="http://schemas.microsoft.com/office/drawing/2014/main" id="{84876882-43CF-78D3-41D5-145AF28617E7}"/>
              </a:ext>
            </a:extLst>
          </p:cNvPr>
          <p:cNvGrpSpPr/>
          <p:nvPr/>
        </p:nvGrpSpPr>
        <p:grpSpPr>
          <a:xfrm>
            <a:off x="9896372" y="2895722"/>
            <a:ext cx="658800" cy="862094"/>
            <a:chOff x="9338882" y="-1023835"/>
            <a:chExt cx="658800" cy="862094"/>
          </a:xfrm>
        </p:grpSpPr>
        <p:sp>
          <p:nvSpPr>
            <p:cNvPr id="33" name="Rounded Rectangle 32">
              <a:extLst>
                <a:ext uri="{FF2B5EF4-FFF2-40B4-BE49-F238E27FC236}">
                  <a16:creationId xmlns:a16="http://schemas.microsoft.com/office/drawing/2014/main" id="{CD088AC6-B5FE-7330-510D-BB4A9FF17C7F}"/>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4" name="Picture 33" descr="A blue and white sign with a magnifying glass and graph&#10;&#10;Description automatically generated">
              <a:extLst>
                <a:ext uri="{FF2B5EF4-FFF2-40B4-BE49-F238E27FC236}">
                  <a16:creationId xmlns:a16="http://schemas.microsoft.com/office/drawing/2014/main" id="{CF185E16-03B4-CC81-5430-02B06F7A9BC1}"/>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35" name="TextBox 34">
              <a:extLst>
                <a:ext uri="{FF2B5EF4-FFF2-40B4-BE49-F238E27FC236}">
                  <a16:creationId xmlns:a16="http://schemas.microsoft.com/office/drawing/2014/main" id="{7FA8CC9D-654D-9D05-7EDC-B7D3A5B2A6F7}"/>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36" name="Group 35">
            <a:extLst>
              <a:ext uri="{FF2B5EF4-FFF2-40B4-BE49-F238E27FC236}">
                <a16:creationId xmlns:a16="http://schemas.microsoft.com/office/drawing/2014/main" id="{A7989F69-A32B-8C9D-EAD0-31B18ED05098}"/>
              </a:ext>
            </a:extLst>
          </p:cNvPr>
          <p:cNvGrpSpPr/>
          <p:nvPr/>
        </p:nvGrpSpPr>
        <p:grpSpPr>
          <a:xfrm>
            <a:off x="9151121" y="2899822"/>
            <a:ext cx="667927" cy="862094"/>
            <a:chOff x="8593631" y="-1019735"/>
            <a:chExt cx="667927" cy="862094"/>
          </a:xfrm>
        </p:grpSpPr>
        <p:sp>
          <p:nvSpPr>
            <p:cNvPr id="37" name="Rounded Rectangle 36">
              <a:extLst>
                <a:ext uri="{FF2B5EF4-FFF2-40B4-BE49-F238E27FC236}">
                  <a16:creationId xmlns:a16="http://schemas.microsoft.com/office/drawing/2014/main" id="{2EC8D713-00F9-4267-FADB-7D6827E180AA}"/>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8" name="Picture 37" descr="A computer with a gear and a symbol&#10;&#10;Description automatically generated with medium confidence">
              <a:extLst>
                <a:ext uri="{FF2B5EF4-FFF2-40B4-BE49-F238E27FC236}">
                  <a16:creationId xmlns:a16="http://schemas.microsoft.com/office/drawing/2014/main" id="{524C711B-5466-E0D7-AED7-03ABD5D776AE}"/>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39" name="TextBox 38">
              <a:extLst>
                <a:ext uri="{FF2B5EF4-FFF2-40B4-BE49-F238E27FC236}">
                  <a16:creationId xmlns:a16="http://schemas.microsoft.com/office/drawing/2014/main" id="{13E7FF70-6678-4601-0E93-46C9261E6D17}"/>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61416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038D-B229-3BC9-DFAE-69882F64C2F3}"/>
            </a:ext>
          </a:extLst>
        </p:cNvPr>
        <p:cNvGrpSpPr/>
        <p:nvPr/>
      </p:nvGrpSpPr>
      <p:grpSpPr>
        <a:xfrm>
          <a:off x="0" y="0"/>
          <a:ext cx="0" cy="0"/>
          <a:chOff x="0" y="0"/>
          <a:chExt cx="0" cy="0"/>
        </a:xfrm>
      </p:grpSpPr>
      <p:sp>
        <p:nvSpPr>
          <p:cNvPr id="103" name="Text Placeholder 102">
            <a:extLst>
              <a:ext uri="{FF2B5EF4-FFF2-40B4-BE49-F238E27FC236}">
                <a16:creationId xmlns:a16="http://schemas.microsoft.com/office/drawing/2014/main" id="{11215344-B226-78BB-35FE-4170E8249862}"/>
              </a:ext>
            </a:extLst>
          </p:cNvPr>
          <p:cNvSpPr>
            <a:spLocks noGrp="1"/>
          </p:cNvSpPr>
          <p:nvPr>
            <p:ph type="body" sz="quarter" idx="12"/>
          </p:nvPr>
        </p:nvSpPr>
        <p:spPr>
          <a:xfrm>
            <a:off x="463366" y="941645"/>
            <a:ext cx="6668361" cy="558756"/>
          </a:xfrm>
        </p:spPr>
        <p:txBody>
          <a:bodyPr/>
          <a:lstStyle/>
          <a:p>
            <a:r>
              <a:rPr lang="en-US" dirty="0"/>
              <a:t>Use icons to help convey a message, illustrate a concept or when the page is text heavy and needs a visual element</a:t>
            </a:r>
          </a:p>
        </p:txBody>
      </p:sp>
      <p:sp>
        <p:nvSpPr>
          <p:cNvPr id="2" name="Text Placeholder 1">
            <a:extLst>
              <a:ext uri="{FF2B5EF4-FFF2-40B4-BE49-F238E27FC236}">
                <a16:creationId xmlns:a16="http://schemas.microsoft.com/office/drawing/2014/main" id="{32D6AC12-6ACC-F36C-C8BC-8C3033BB07FE}"/>
              </a:ext>
            </a:extLst>
          </p:cNvPr>
          <p:cNvSpPr>
            <a:spLocks noGrp="1"/>
          </p:cNvSpPr>
          <p:nvPr>
            <p:ph type="body" sz="quarter" idx="11"/>
          </p:nvPr>
        </p:nvSpPr>
        <p:spPr>
          <a:prstGeom prst="rect">
            <a:avLst/>
          </a:prstGeom>
        </p:spPr>
        <p:txBody>
          <a:bodyPr/>
          <a:lstStyle/>
          <a:p>
            <a:r>
              <a:rPr lang="en-US"/>
              <a:t>Icons for use</a:t>
            </a:r>
          </a:p>
        </p:txBody>
      </p:sp>
      <p:pic>
        <p:nvPicPr>
          <p:cNvPr id="5" name="Graphic 4">
            <a:extLst>
              <a:ext uri="{FF2B5EF4-FFF2-40B4-BE49-F238E27FC236}">
                <a16:creationId xmlns:a16="http://schemas.microsoft.com/office/drawing/2014/main" id="{C8856763-D954-8AF7-0DF7-7453C27045D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2770" y="1697082"/>
            <a:ext cx="624148" cy="624148"/>
          </a:xfrm>
          <a:prstGeom prst="rect">
            <a:avLst/>
          </a:prstGeom>
        </p:spPr>
      </p:pic>
      <p:pic>
        <p:nvPicPr>
          <p:cNvPr id="6" name="Graphic 5">
            <a:extLst>
              <a:ext uri="{FF2B5EF4-FFF2-40B4-BE49-F238E27FC236}">
                <a16:creationId xmlns:a16="http://schemas.microsoft.com/office/drawing/2014/main" id="{87F28C40-7B75-DFC3-B13F-A748D6D1139E}"/>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75062" y="1684085"/>
            <a:ext cx="604006" cy="604006"/>
          </a:xfrm>
          <a:prstGeom prst="rect">
            <a:avLst/>
          </a:prstGeom>
        </p:spPr>
      </p:pic>
      <p:pic>
        <p:nvPicPr>
          <p:cNvPr id="7" name="Graphic 6">
            <a:extLst>
              <a:ext uri="{FF2B5EF4-FFF2-40B4-BE49-F238E27FC236}">
                <a16:creationId xmlns:a16="http://schemas.microsoft.com/office/drawing/2014/main" id="{3B48C7A9-88EB-96D6-BB20-F3DE74D340A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30341" y="1668512"/>
            <a:ext cx="652718" cy="652718"/>
          </a:xfrm>
          <a:prstGeom prst="rect">
            <a:avLst/>
          </a:prstGeom>
        </p:spPr>
      </p:pic>
      <p:pic>
        <p:nvPicPr>
          <p:cNvPr id="8" name="Graphic 7">
            <a:extLst>
              <a:ext uri="{FF2B5EF4-FFF2-40B4-BE49-F238E27FC236}">
                <a16:creationId xmlns:a16="http://schemas.microsoft.com/office/drawing/2014/main" id="{23534D8E-643B-86CD-5937-9F3F5CA0FCF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a:stretch/>
        </p:blipFill>
        <p:spPr>
          <a:xfrm>
            <a:off x="6389918" y="3089599"/>
            <a:ext cx="533565" cy="533563"/>
          </a:xfrm>
          <a:prstGeom prst="rect">
            <a:avLst/>
          </a:prstGeom>
        </p:spPr>
      </p:pic>
      <p:pic>
        <p:nvPicPr>
          <p:cNvPr id="9" name="Graphic 8">
            <a:extLst>
              <a:ext uri="{FF2B5EF4-FFF2-40B4-BE49-F238E27FC236}">
                <a16:creationId xmlns:a16="http://schemas.microsoft.com/office/drawing/2014/main" id="{D54EF5CA-6D7A-3EBF-92B4-75A00C00B9C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a:stretch/>
        </p:blipFill>
        <p:spPr>
          <a:xfrm>
            <a:off x="7871440" y="3088473"/>
            <a:ext cx="535814" cy="535814"/>
          </a:xfrm>
          <a:prstGeom prst="rect">
            <a:avLst/>
          </a:prstGeom>
        </p:spPr>
      </p:pic>
      <p:pic>
        <p:nvPicPr>
          <p:cNvPr id="10" name="Graphic 9">
            <a:extLst>
              <a:ext uri="{FF2B5EF4-FFF2-40B4-BE49-F238E27FC236}">
                <a16:creationId xmlns:a16="http://schemas.microsoft.com/office/drawing/2014/main" id="{6CF6DCB2-6264-74FA-5B51-4C638930EA2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a:stretch/>
        </p:blipFill>
        <p:spPr>
          <a:xfrm>
            <a:off x="4911517" y="3153291"/>
            <a:ext cx="406178" cy="406178"/>
          </a:xfrm>
          <a:prstGeom prst="rect">
            <a:avLst/>
          </a:prstGeom>
        </p:spPr>
      </p:pic>
      <p:pic>
        <p:nvPicPr>
          <p:cNvPr id="11" name="Graphic 10">
            <a:extLst>
              <a:ext uri="{FF2B5EF4-FFF2-40B4-BE49-F238E27FC236}">
                <a16:creationId xmlns:a16="http://schemas.microsoft.com/office/drawing/2014/main" id="{93D403A6-9635-6628-6639-371C250EE604}"/>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a:stretch/>
        </p:blipFill>
        <p:spPr>
          <a:xfrm>
            <a:off x="5639538" y="3110070"/>
            <a:ext cx="492621" cy="492621"/>
          </a:xfrm>
          <a:prstGeom prst="rect">
            <a:avLst/>
          </a:prstGeom>
        </p:spPr>
      </p:pic>
      <p:pic>
        <p:nvPicPr>
          <p:cNvPr id="12" name="Graphic 11">
            <a:extLst>
              <a:ext uri="{FF2B5EF4-FFF2-40B4-BE49-F238E27FC236}">
                <a16:creationId xmlns:a16="http://schemas.microsoft.com/office/drawing/2014/main" id="{5ADDD498-8EE0-CA20-D62D-619AC5D3013F}"/>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7169550" y="3143837"/>
            <a:ext cx="425086" cy="425086"/>
          </a:xfrm>
          <a:prstGeom prst="rect">
            <a:avLst/>
          </a:prstGeom>
        </p:spPr>
      </p:pic>
      <p:pic>
        <p:nvPicPr>
          <p:cNvPr id="13" name="Graphic 12">
            <a:extLst>
              <a:ext uri="{FF2B5EF4-FFF2-40B4-BE49-F238E27FC236}">
                <a16:creationId xmlns:a16="http://schemas.microsoft.com/office/drawing/2014/main" id="{B76FF156-4EA3-932A-4577-F02DD1604CDC}"/>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615250" y="3747751"/>
            <a:ext cx="541197" cy="541197"/>
          </a:xfrm>
          <a:prstGeom prst="rect">
            <a:avLst/>
          </a:prstGeom>
        </p:spPr>
      </p:pic>
      <p:pic>
        <p:nvPicPr>
          <p:cNvPr id="14" name="Graphic 13">
            <a:extLst>
              <a:ext uri="{FF2B5EF4-FFF2-40B4-BE49-F238E27FC236}">
                <a16:creationId xmlns:a16="http://schemas.microsoft.com/office/drawing/2014/main" id="{02EBD655-532D-217D-432C-4BA12F328C9B}"/>
              </a:ext>
            </a:extLst>
          </p:cNvPr>
          <p:cNvPicPr>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574219" y="3060332"/>
            <a:ext cx="592097" cy="592097"/>
          </a:xfrm>
          <a:prstGeom prst="rect">
            <a:avLst/>
          </a:prstGeom>
        </p:spPr>
      </p:pic>
      <p:pic>
        <p:nvPicPr>
          <p:cNvPr id="15" name="Graphic 14">
            <a:extLst>
              <a:ext uri="{FF2B5EF4-FFF2-40B4-BE49-F238E27FC236}">
                <a16:creationId xmlns:a16="http://schemas.microsoft.com/office/drawing/2014/main" id="{4749A561-0228-4313-F41B-DBD8D1620099}"/>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6398171" y="3759820"/>
            <a:ext cx="517058" cy="517058"/>
          </a:xfrm>
          <a:prstGeom prst="rect">
            <a:avLst/>
          </a:prstGeom>
        </p:spPr>
      </p:pic>
      <p:pic>
        <p:nvPicPr>
          <p:cNvPr id="16" name="Picture 15">
            <a:extLst>
              <a:ext uri="{FF2B5EF4-FFF2-40B4-BE49-F238E27FC236}">
                <a16:creationId xmlns:a16="http://schemas.microsoft.com/office/drawing/2014/main" id="{9B3C9CA7-4573-F7F0-85B3-830561798CBB}"/>
              </a:ext>
            </a:extLst>
          </p:cNvPr>
          <p:cNvPicPr>
            <a:picLocks noChangeAspect="1"/>
          </p:cNvPicPr>
          <p:nvPr/>
        </p:nvPicPr>
        <p:blipFill>
          <a:blip r:embed="rId23"/>
          <a:stretch>
            <a:fillRect/>
          </a:stretch>
        </p:blipFill>
        <p:spPr>
          <a:xfrm>
            <a:off x="7836070" y="3834217"/>
            <a:ext cx="606554" cy="368265"/>
          </a:xfrm>
          <a:prstGeom prst="rect">
            <a:avLst/>
          </a:prstGeom>
        </p:spPr>
      </p:pic>
      <p:pic>
        <p:nvPicPr>
          <p:cNvPr id="17" name="Picture 16">
            <a:extLst>
              <a:ext uri="{FF2B5EF4-FFF2-40B4-BE49-F238E27FC236}">
                <a16:creationId xmlns:a16="http://schemas.microsoft.com/office/drawing/2014/main" id="{A555D379-4EB2-71E7-B8B1-CFE90715899A}"/>
              </a:ext>
            </a:extLst>
          </p:cNvPr>
          <p:cNvPicPr>
            <a:picLocks noChangeAspect="1"/>
          </p:cNvPicPr>
          <p:nvPr/>
        </p:nvPicPr>
        <p:blipFill>
          <a:blip r:embed="rId24"/>
          <a:stretch>
            <a:fillRect/>
          </a:stretch>
        </p:blipFill>
        <p:spPr>
          <a:xfrm>
            <a:off x="4850903" y="3789303"/>
            <a:ext cx="494022" cy="458093"/>
          </a:xfrm>
          <a:prstGeom prst="rect">
            <a:avLst/>
          </a:prstGeom>
        </p:spPr>
      </p:pic>
      <p:pic>
        <p:nvPicPr>
          <p:cNvPr id="18" name="Picture 17">
            <a:extLst>
              <a:ext uri="{FF2B5EF4-FFF2-40B4-BE49-F238E27FC236}">
                <a16:creationId xmlns:a16="http://schemas.microsoft.com/office/drawing/2014/main" id="{0B4DABBE-50F5-F9B0-9665-5F97A84ADE80}"/>
              </a:ext>
            </a:extLst>
          </p:cNvPr>
          <p:cNvPicPr>
            <a:picLocks noChangeAspect="1"/>
          </p:cNvPicPr>
          <p:nvPr/>
        </p:nvPicPr>
        <p:blipFill>
          <a:blip r:embed="rId25"/>
          <a:stretch>
            <a:fillRect/>
          </a:stretch>
        </p:blipFill>
        <p:spPr>
          <a:xfrm>
            <a:off x="7152519" y="3804781"/>
            <a:ext cx="488104" cy="403217"/>
          </a:xfrm>
          <a:prstGeom prst="rect">
            <a:avLst/>
          </a:prstGeom>
        </p:spPr>
      </p:pic>
      <p:pic>
        <p:nvPicPr>
          <p:cNvPr id="19" name="Graphic 18">
            <a:extLst>
              <a:ext uri="{FF2B5EF4-FFF2-40B4-BE49-F238E27FC236}">
                <a16:creationId xmlns:a16="http://schemas.microsoft.com/office/drawing/2014/main" id="{7374E7CE-F420-E4E9-962B-41AF2C500F6B}"/>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a:stretch/>
        </p:blipFill>
        <p:spPr>
          <a:xfrm>
            <a:off x="7866482" y="1684124"/>
            <a:ext cx="582200" cy="582200"/>
          </a:xfrm>
          <a:prstGeom prst="rect">
            <a:avLst/>
          </a:prstGeom>
        </p:spPr>
      </p:pic>
      <p:pic>
        <p:nvPicPr>
          <p:cNvPr id="20" name="Graphic 19">
            <a:extLst>
              <a:ext uri="{FF2B5EF4-FFF2-40B4-BE49-F238E27FC236}">
                <a16:creationId xmlns:a16="http://schemas.microsoft.com/office/drawing/2014/main" id="{7A0B12F8-9D86-7CBF-252E-7FAD9B6BDD14}"/>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a:stretch/>
        </p:blipFill>
        <p:spPr>
          <a:xfrm>
            <a:off x="4816817" y="2376248"/>
            <a:ext cx="595578" cy="595578"/>
          </a:xfrm>
          <a:prstGeom prst="rect">
            <a:avLst/>
          </a:prstGeom>
        </p:spPr>
      </p:pic>
      <p:pic>
        <p:nvPicPr>
          <p:cNvPr id="21" name="Graphic 20">
            <a:extLst>
              <a:ext uri="{FF2B5EF4-FFF2-40B4-BE49-F238E27FC236}">
                <a16:creationId xmlns:a16="http://schemas.microsoft.com/office/drawing/2014/main" id="{96A50120-6B15-AD83-2293-B2D70B412D07}"/>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a:stretch/>
        </p:blipFill>
        <p:spPr>
          <a:xfrm>
            <a:off x="8572478" y="1697082"/>
            <a:ext cx="595578" cy="595578"/>
          </a:xfrm>
          <a:prstGeom prst="rect">
            <a:avLst/>
          </a:prstGeom>
        </p:spPr>
      </p:pic>
      <p:pic>
        <p:nvPicPr>
          <p:cNvPr id="22" name="Graphic 21">
            <a:extLst>
              <a:ext uri="{FF2B5EF4-FFF2-40B4-BE49-F238E27FC236}">
                <a16:creationId xmlns:a16="http://schemas.microsoft.com/office/drawing/2014/main" id="{F52821D4-7FFF-DA5F-C344-58C022D8E50E}"/>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7084752" y="1697530"/>
            <a:ext cx="561812" cy="561812"/>
          </a:xfrm>
          <a:prstGeom prst="rect">
            <a:avLst/>
          </a:prstGeom>
        </p:spPr>
      </p:pic>
      <p:grpSp>
        <p:nvGrpSpPr>
          <p:cNvPr id="23" name="Group 22">
            <a:extLst>
              <a:ext uri="{FF2B5EF4-FFF2-40B4-BE49-F238E27FC236}">
                <a16:creationId xmlns:a16="http://schemas.microsoft.com/office/drawing/2014/main" id="{9042552B-3E53-78B3-2AE4-C48D32D5DFD6}"/>
              </a:ext>
            </a:extLst>
          </p:cNvPr>
          <p:cNvGrpSpPr/>
          <p:nvPr/>
        </p:nvGrpSpPr>
        <p:grpSpPr>
          <a:xfrm>
            <a:off x="9792870" y="2520512"/>
            <a:ext cx="627447" cy="627444"/>
            <a:chOff x="1563352" y="1377316"/>
            <a:chExt cx="714128" cy="714124"/>
          </a:xfrm>
        </p:grpSpPr>
        <p:sp>
          <p:nvSpPr>
            <p:cNvPr id="24" name="Freeform: Shape 7">
              <a:extLst>
                <a:ext uri="{FF2B5EF4-FFF2-40B4-BE49-F238E27FC236}">
                  <a16:creationId xmlns:a16="http://schemas.microsoft.com/office/drawing/2014/main" id="{4D3BFFC9-7EBD-A47C-7C9A-EE10A9C6B063}"/>
                </a:ext>
              </a:extLst>
            </p:cNvPr>
            <p:cNvSpPr/>
            <p:nvPr/>
          </p:nvSpPr>
          <p:spPr>
            <a:xfrm>
              <a:off x="1563352" y="137731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25" name="Graphic 24">
              <a:extLst>
                <a:ext uri="{FF2B5EF4-FFF2-40B4-BE49-F238E27FC236}">
                  <a16:creationId xmlns:a16="http://schemas.microsoft.com/office/drawing/2014/main" id="{839D34A1-684A-A48C-7553-859925074953}"/>
                </a:ext>
              </a:extLst>
            </p:cNvPr>
            <p:cNvPicPr>
              <a:picLocks/>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1656516" y="1484997"/>
              <a:ext cx="526911" cy="526911"/>
            </a:xfrm>
            <a:prstGeom prst="rect">
              <a:avLst/>
            </a:prstGeom>
          </p:spPr>
        </p:pic>
      </p:grpSp>
      <p:grpSp>
        <p:nvGrpSpPr>
          <p:cNvPr id="26" name="Group 25">
            <a:extLst>
              <a:ext uri="{FF2B5EF4-FFF2-40B4-BE49-F238E27FC236}">
                <a16:creationId xmlns:a16="http://schemas.microsoft.com/office/drawing/2014/main" id="{F66C670A-E2E9-4A8F-D147-9250BD4BC561}"/>
              </a:ext>
            </a:extLst>
          </p:cNvPr>
          <p:cNvGrpSpPr/>
          <p:nvPr/>
        </p:nvGrpSpPr>
        <p:grpSpPr>
          <a:xfrm>
            <a:off x="10523545" y="2520512"/>
            <a:ext cx="627447" cy="627444"/>
            <a:chOff x="6248881" y="1374533"/>
            <a:chExt cx="714127" cy="714124"/>
          </a:xfrm>
        </p:grpSpPr>
        <p:sp>
          <p:nvSpPr>
            <p:cNvPr id="27" name="Freeform: Shape 13">
              <a:extLst>
                <a:ext uri="{FF2B5EF4-FFF2-40B4-BE49-F238E27FC236}">
                  <a16:creationId xmlns:a16="http://schemas.microsoft.com/office/drawing/2014/main" id="{690C7F7E-73B1-0DA8-419D-C0825721A021}"/>
                </a:ext>
              </a:extLst>
            </p:cNvPr>
            <p:cNvSpPr/>
            <p:nvPr/>
          </p:nvSpPr>
          <p:spPr>
            <a:xfrm>
              <a:off x="6248881" y="1374533"/>
              <a:ext cx="714127"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28" name="Graphic 27">
              <a:extLst>
                <a:ext uri="{FF2B5EF4-FFF2-40B4-BE49-F238E27FC236}">
                  <a16:creationId xmlns:a16="http://schemas.microsoft.com/office/drawing/2014/main" id="{617AF3C4-B705-C062-DD71-BFA31F122504}"/>
                </a:ext>
              </a:extLst>
            </p:cNvPr>
            <p:cNvPicPr>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6386950" y="1531602"/>
              <a:ext cx="416117" cy="416117"/>
            </a:xfrm>
            <a:prstGeom prst="rect">
              <a:avLst/>
            </a:prstGeom>
          </p:spPr>
        </p:pic>
      </p:grpSp>
      <p:grpSp>
        <p:nvGrpSpPr>
          <p:cNvPr id="29" name="Group 28">
            <a:extLst>
              <a:ext uri="{FF2B5EF4-FFF2-40B4-BE49-F238E27FC236}">
                <a16:creationId xmlns:a16="http://schemas.microsoft.com/office/drawing/2014/main" id="{B4D5D95F-C223-E50E-B28F-ADE2270756D2}"/>
              </a:ext>
            </a:extLst>
          </p:cNvPr>
          <p:cNvGrpSpPr/>
          <p:nvPr/>
        </p:nvGrpSpPr>
        <p:grpSpPr>
          <a:xfrm>
            <a:off x="9792870" y="3929410"/>
            <a:ext cx="627447" cy="627444"/>
            <a:chOff x="1563352" y="3271536"/>
            <a:chExt cx="714128" cy="714124"/>
          </a:xfrm>
        </p:grpSpPr>
        <p:sp>
          <p:nvSpPr>
            <p:cNvPr id="30" name="Freeform: Shape 20">
              <a:extLst>
                <a:ext uri="{FF2B5EF4-FFF2-40B4-BE49-F238E27FC236}">
                  <a16:creationId xmlns:a16="http://schemas.microsoft.com/office/drawing/2014/main" id="{990BA1BA-FC80-1B60-72DF-23C8AAAAD679}"/>
                </a:ext>
              </a:extLst>
            </p:cNvPr>
            <p:cNvSpPr/>
            <p:nvPr/>
          </p:nvSpPr>
          <p:spPr>
            <a:xfrm>
              <a:off x="1563352" y="327153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31" name="Graphic 30">
              <a:extLst>
                <a:ext uri="{FF2B5EF4-FFF2-40B4-BE49-F238E27FC236}">
                  <a16:creationId xmlns:a16="http://schemas.microsoft.com/office/drawing/2014/main" id="{F0754D5C-AF00-2A2A-D09C-4A2E7221AA66}"/>
                </a:ext>
              </a:extLst>
            </p:cNvPr>
            <p:cNvPicPr>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1710706" y="3429427"/>
              <a:ext cx="442519" cy="442520"/>
            </a:xfrm>
            <a:prstGeom prst="rect">
              <a:avLst/>
            </a:prstGeom>
          </p:spPr>
        </p:pic>
      </p:grpSp>
      <p:grpSp>
        <p:nvGrpSpPr>
          <p:cNvPr id="32" name="Group 31">
            <a:extLst>
              <a:ext uri="{FF2B5EF4-FFF2-40B4-BE49-F238E27FC236}">
                <a16:creationId xmlns:a16="http://schemas.microsoft.com/office/drawing/2014/main" id="{EFFB058B-D6EA-52F6-CA14-604A549CF632}"/>
              </a:ext>
            </a:extLst>
          </p:cNvPr>
          <p:cNvGrpSpPr/>
          <p:nvPr/>
        </p:nvGrpSpPr>
        <p:grpSpPr>
          <a:xfrm>
            <a:off x="10523545" y="3227484"/>
            <a:ext cx="627447" cy="627444"/>
            <a:chOff x="6248887" y="2325320"/>
            <a:chExt cx="714128" cy="714124"/>
          </a:xfrm>
        </p:grpSpPr>
        <p:sp>
          <p:nvSpPr>
            <p:cNvPr id="33" name="Freeform: Shape 26">
              <a:extLst>
                <a:ext uri="{FF2B5EF4-FFF2-40B4-BE49-F238E27FC236}">
                  <a16:creationId xmlns:a16="http://schemas.microsoft.com/office/drawing/2014/main" id="{F7A17987-CFA3-7CED-F825-4965CA8DF7EB}"/>
                </a:ext>
              </a:extLst>
            </p:cNvPr>
            <p:cNvSpPr/>
            <p:nvPr/>
          </p:nvSpPr>
          <p:spPr>
            <a:xfrm>
              <a:off x="6248887" y="2325320"/>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34" name="Graphic 33">
              <a:extLst>
                <a:ext uri="{FF2B5EF4-FFF2-40B4-BE49-F238E27FC236}">
                  <a16:creationId xmlns:a16="http://schemas.microsoft.com/office/drawing/2014/main" id="{8606EBB1-0593-A0A1-912D-E63FA5D2A1A7}"/>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6401773" y="2465793"/>
              <a:ext cx="416117" cy="416117"/>
            </a:xfrm>
            <a:prstGeom prst="rect">
              <a:avLst/>
            </a:prstGeom>
          </p:spPr>
        </p:pic>
      </p:grpSp>
      <p:grpSp>
        <p:nvGrpSpPr>
          <p:cNvPr id="35" name="Group 34">
            <a:extLst>
              <a:ext uri="{FF2B5EF4-FFF2-40B4-BE49-F238E27FC236}">
                <a16:creationId xmlns:a16="http://schemas.microsoft.com/office/drawing/2014/main" id="{BD1020FF-423E-9D41-2723-1BDDDE50A8CC}"/>
              </a:ext>
            </a:extLst>
          </p:cNvPr>
          <p:cNvGrpSpPr/>
          <p:nvPr/>
        </p:nvGrpSpPr>
        <p:grpSpPr>
          <a:xfrm>
            <a:off x="9792870" y="4634168"/>
            <a:ext cx="627447" cy="627444"/>
            <a:chOff x="1390326" y="4265866"/>
            <a:chExt cx="714128" cy="714124"/>
          </a:xfrm>
        </p:grpSpPr>
        <p:sp>
          <p:nvSpPr>
            <p:cNvPr id="36" name="Freeform: Shape 32">
              <a:extLst>
                <a:ext uri="{FF2B5EF4-FFF2-40B4-BE49-F238E27FC236}">
                  <a16:creationId xmlns:a16="http://schemas.microsoft.com/office/drawing/2014/main" id="{403E0378-16B3-2937-315B-70E34FBDC69F}"/>
                </a:ext>
              </a:extLst>
            </p:cNvPr>
            <p:cNvSpPr/>
            <p:nvPr/>
          </p:nvSpPr>
          <p:spPr>
            <a:xfrm>
              <a:off x="1390326" y="426586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37" name="Graphic 36">
              <a:extLst>
                <a:ext uri="{FF2B5EF4-FFF2-40B4-BE49-F238E27FC236}">
                  <a16:creationId xmlns:a16="http://schemas.microsoft.com/office/drawing/2014/main" id="{7F1822A6-6910-61A4-2B5A-569D2C044066}"/>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495220" y="4368790"/>
              <a:ext cx="503502" cy="503502"/>
            </a:xfrm>
            <a:prstGeom prst="rect">
              <a:avLst/>
            </a:prstGeom>
          </p:spPr>
        </p:pic>
      </p:grpSp>
      <p:grpSp>
        <p:nvGrpSpPr>
          <p:cNvPr id="38" name="Group 37">
            <a:extLst>
              <a:ext uri="{FF2B5EF4-FFF2-40B4-BE49-F238E27FC236}">
                <a16:creationId xmlns:a16="http://schemas.microsoft.com/office/drawing/2014/main" id="{DAD3FA2D-9A79-F100-F6C2-71A277F92A98}"/>
              </a:ext>
            </a:extLst>
          </p:cNvPr>
          <p:cNvGrpSpPr/>
          <p:nvPr/>
        </p:nvGrpSpPr>
        <p:grpSpPr>
          <a:xfrm>
            <a:off x="10523545" y="3929410"/>
            <a:ext cx="627447" cy="627444"/>
            <a:chOff x="6248887" y="3276108"/>
            <a:chExt cx="714128" cy="714124"/>
          </a:xfrm>
        </p:grpSpPr>
        <p:sp>
          <p:nvSpPr>
            <p:cNvPr id="39" name="Freeform: Shape 38">
              <a:extLst>
                <a:ext uri="{FF2B5EF4-FFF2-40B4-BE49-F238E27FC236}">
                  <a16:creationId xmlns:a16="http://schemas.microsoft.com/office/drawing/2014/main" id="{40C4F647-32F3-B9CE-BC4C-3CE4649A2638}"/>
                </a:ext>
              </a:extLst>
            </p:cNvPr>
            <p:cNvSpPr/>
            <p:nvPr/>
          </p:nvSpPr>
          <p:spPr>
            <a:xfrm>
              <a:off x="6248887" y="3276108"/>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0" name="Graphic 39">
              <a:extLst>
                <a:ext uri="{FF2B5EF4-FFF2-40B4-BE49-F238E27FC236}">
                  <a16:creationId xmlns:a16="http://schemas.microsoft.com/office/drawing/2014/main" id="{53DAB420-591E-02B7-6EBE-3D2042511F0C}"/>
                </a:ext>
              </a:extLst>
            </p:cNvPr>
            <p:cNvPicPr>
              <a:picLocks/>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a:off x="6386950" y="3411778"/>
              <a:ext cx="457729" cy="457729"/>
            </a:xfrm>
            <a:prstGeom prst="rect">
              <a:avLst/>
            </a:prstGeom>
          </p:spPr>
        </p:pic>
      </p:grpSp>
      <p:grpSp>
        <p:nvGrpSpPr>
          <p:cNvPr id="41" name="Group 40">
            <a:extLst>
              <a:ext uri="{FF2B5EF4-FFF2-40B4-BE49-F238E27FC236}">
                <a16:creationId xmlns:a16="http://schemas.microsoft.com/office/drawing/2014/main" id="{48AA2853-E114-67A9-E8C4-B426D3F116B7}"/>
              </a:ext>
            </a:extLst>
          </p:cNvPr>
          <p:cNvGrpSpPr/>
          <p:nvPr/>
        </p:nvGrpSpPr>
        <p:grpSpPr>
          <a:xfrm>
            <a:off x="9792870" y="3227484"/>
            <a:ext cx="627447" cy="627444"/>
            <a:chOff x="1544846" y="2299593"/>
            <a:chExt cx="714128" cy="714124"/>
          </a:xfrm>
        </p:grpSpPr>
        <p:sp>
          <p:nvSpPr>
            <p:cNvPr id="42" name="Freeform: Shape 47">
              <a:extLst>
                <a:ext uri="{FF2B5EF4-FFF2-40B4-BE49-F238E27FC236}">
                  <a16:creationId xmlns:a16="http://schemas.microsoft.com/office/drawing/2014/main" id="{C5DA8A84-B7B2-A4C8-34BA-84CC5BA9CAAF}"/>
                </a:ext>
              </a:extLst>
            </p:cNvPr>
            <p:cNvSpPr/>
            <p:nvPr/>
          </p:nvSpPr>
          <p:spPr>
            <a:xfrm>
              <a:off x="1544846" y="2299593"/>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43" name="Graphic 42">
              <a:extLst>
                <a:ext uri="{FF2B5EF4-FFF2-40B4-BE49-F238E27FC236}">
                  <a16:creationId xmlns:a16="http://schemas.microsoft.com/office/drawing/2014/main" id="{644AEA2C-6C49-D511-FD20-B0AB9C2854AA}"/>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1657806" y="2418993"/>
              <a:ext cx="488208" cy="488208"/>
            </a:xfrm>
            <a:prstGeom prst="rect">
              <a:avLst/>
            </a:prstGeom>
          </p:spPr>
        </p:pic>
      </p:grpSp>
      <p:grpSp>
        <p:nvGrpSpPr>
          <p:cNvPr id="44" name="Group 43">
            <a:extLst>
              <a:ext uri="{FF2B5EF4-FFF2-40B4-BE49-F238E27FC236}">
                <a16:creationId xmlns:a16="http://schemas.microsoft.com/office/drawing/2014/main" id="{C2312795-7F27-0E49-2E91-931C49F815A9}"/>
              </a:ext>
            </a:extLst>
          </p:cNvPr>
          <p:cNvGrpSpPr/>
          <p:nvPr/>
        </p:nvGrpSpPr>
        <p:grpSpPr>
          <a:xfrm>
            <a:off x="10523545" y="4634168"/>
            <a:ext cx="627447" cy="627444"/>
            <a:chOff x="6248887" y="4226896"/>
            <a:chExt cx="714128" cy="714124"/>
          </a:xfrm>
        </p:grpSpPr>
        <p:sp>
          <p:nvSpPr>
            <p:cNvPr id="45" name="Freeform: Shape 105">
              <a:extLst>
                <a:ext uri="{FF2B5EF4-FFF2-40B4-BE49-F238E27FC236}">
                  <a16:creationId xmlns:a16="http://schemas.microsoft.com/office/drawing/2014/main" id="{72585F52-80BE-F8C4-2A50-EF78C835EA6F}"/>
                </a:ext>
              </a:extLst>
            </p:cNvPr>
            <p:cNvSpPr/>
            <p:nvPr/>
          </p:nvSpPr>
          <p:spPr>
            <a:xfrm>
              <a:off x="6248887" y="422689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6" name="Graphic 45">
              <a:extLst>
                <a:ext uri="{FF2B5EF4-FFF2-40B4-BE49-F238E27FC236}">
                  <a16:creationId xmlns:a16="http://schemas.microsoft.com/office/drawing/2014/main" id="{433F1C31-6593-ADF5-A527-3561DAC84468}"/>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6386950" y="4341584"/>
              <a:ext cx="447562" cy="443131"/>
            </a:xfrm>
            <a:prstGeom prst="rect">
              <a:avLst/>
            </a:prstGeom>
          </p:spPr>
        </p:pic>
      </p:grpSp>
      <p:grpSp>
        <p:nvGrpSpPr>
          <p:cNvPr id="47" name="Group 46">
            <a:extLst>
              <a:ext uri="{FF2B5EF4-FFF2-40B4-BE49-F238E27FC236}">
                <a16:creationId xmlns:a16="http://schemas.microsoft.com/office/drawing/2014/main" id="{101F8741-3890-91CC-59A0-F06F8CFB8E3B}"/>
              </a:ext>
            </a:extLst>
          </p:cNvPr>
          <p:cNvGrpSpPr/>
          <p:nvPr/>
        </p:nvGrpSpPr>
        <p:grpSpPr>
          <a:xfrm>
            <a:off x="10523545" y="5333553"/>
            <a:ext cx="627447" cy="627444"/>
            <a:chOff x="6248584" y="5290035"/>
            <a:chExt cx="714128" cy="714124"/>
          </a:xfrm>
        </p:grpSpPr>
        <p:sp>
          <p:nvSpPr>
            <p:cNvPr id="48" name="Freeform: Shape 111">
              <a:extLst>
                <a:ext uri="{FF2B5EF4-FFF2-40B4-BE49-F238E27FC236}">
                  <a16:creationId xmlns:a16="http://schemas.microsoft.com/office/drawing/2014/main" id="{40AF4FA2-4D6A-F120-946E-E721FB62FFA6}"/>
                </a:ext>
              </a:extLst>
            </p:cNvPr>
            <p:cNvSpPr/>
            <p:nvPr/>
          </p:nvSpPr>
          <p:spPr>
            <a:xfrm>
              <a:off x="6248584" y="5290035"/>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9" name="Graphic 48">
              <a:extLst>
                <a:ext uri="{FF2B5EF4-FFF2-40B4-BE49-F238E27FC236}">
                  <a16:creationId xmlns:a16="http://schemas.microsoft.com/office/drawing/2014/main" id="{BC1BE86A-C90E-F069-4BCC-4BB6C63F8D36}"/>
                </a:ext>
              </a:extLst>
            </p:cNvPr>
            <p:cNvPicPr>
              <a:picLocks/>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376783" y="5415910"/>
              <a:ext cx="457729" cy="457729"/>
            </a:xfrm>
            <a:prstGeom prst="rect">
              <a:avLst/>
            </a:prstGeom>
          </p:spPr>
        </p:pic>
      </p:grpSp>
      <p:grpSp>
        <p:nvGrpSpPr>
          <p:cNvPr id="50" name="Group 49">
            <a:extLst>
              <a:ext uri="{FF2B5EF4-FFF2-40B4-BE49-F238E27FC236}">
                <a16:creationId xmlns:a16="http://schemas.microsoft.com/office/drawing/2014/main" id="{3D85F917-B02E-285D-E8A3-7C7C544EA1F5}"/>
              </a:ext>
            </a:extLst>
          </p:cNvPr>
          <p:cNvGrpSpPr/>
          <p:nvPr/>
        </p:nvGrpSpPr>
        <p:grpSpPr>
          <a:xfrm>
            <a:off x="9792870" y="5334177"/>
            <a:ext cx="627447" cy="627444"/>
            <a:chOff x="1417664" y="5237297"/>
            <a:chExt cx="714128" cy="714124"/>
          </a:xfrm>
        </p:grpSpPr>
        <p:sp>
          <p:nvSpPr>
            <p:cNvPr id="51" name="Freeform: Shape 117">
              <a:extLst>
                <a:ext uri="{FF2B5EF4-FFF2-40B4-BE49-F238E27FC236}">
                  <a16:creationId xmlns:a16="http://schemas.microsoft.com/office/drawing/2014/main" id="{591D41D0-0AEE-1DD3-E756-79EE490BD4FA}"/>
                </a:ext>
              </a:extLst>
            </p:cNvPr>
            <p:cNvSpPr/>
            <p:nvPr/>
          </p:nvSpPr>
          <p:spPr>
            <a:xfrm>
              <a:off x="1417664" y="5237297"/>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52" name="Graphic 51">
              <a:extLst>
                <a:ext uri="{FF2B5EF4-FFF2-40B4-BE49-F238E27FC236}">
                  <a16:creationId xmlns:a16="http://schemas.microsoft.com/office/drawing/2014/main" id="{7F6340A4-3267-B609-5DCD-64FA3B861516}"/>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1545863" y="5365494"/>
              <a:ext cx="457729" cy="457729"/>
            </a:xfrm>
            <a:prstGeom prst="rect">
              <a:avLst/>
            </a:prstGeom>
          </p:spPr>
        </p:pic>
      </p:grpSp>
      <p:pic>
        <p:nvPicPr>
          <p:cNvPr id="53" name="Graphic 52">
            <a:extLst>
              <a:ext uri="{FF2B5EF4-FFF2-40B4-BE49-F238E27FC236}">
                <a16:creationId xmlns:a16="http://schemas.microsoft.com/office/drawing/2014/main" id="{4B4F78F8-5E32-9A99-2463-73EA7BF94590}"/>
              </a:ext>
            </a:extLst>
          </p:cNvPr>
          <p:cNvPicPr>
            <a:picLocks/>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600431" y="5114307"/>
            <a:ext cx="570834" cy="570833"/>
          </a:xfrm>
          <a:prstGeom prst="rect">
            <a:avLst/>
          </a:prstGeom>
        </p:spPr>
      </p:pic>
      <p:pic>
        <p:nvPicPr>
          <p:cNvPr id="54" name="Graphic 53">
            <a:extLst>
              <a:ext uri="{FF2B5EF4-FFF2-40B4-BE49-F238E27FC236}">
                <a16:creationId xmlns:a16="http://schemas.microsoft.com/office/drawing/2014/main" id="{7755945E-1B22-2A3F-FF8B-CA6110960CB1}"/>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6349236" y="5092260"/>
            <a:ext cx="614929" cy="614927"/>
          </a:xfrm>
          <a:prstGeom prst="rect">
            <a:avLst/>
          </a:prstGeom>
        </p:spPr>
      </p:pic>
      <p:pic>
        <p:nvPicPr>
          <p:cNvPr id="55" name="Graphic 54">
            <a:extLst>
              <a:ext uri="{FF2B5EF4-FFF2-40B4-BE49-F238E27FC236}">
                <a16:creationId xmlns:a16="http://schemas.microsoft.com/office/drawing/2014/main" id="{97BF3B19-E4E4-DD6A-8A67-B2D7399692D8}"/>
              </a:ext>
            </a:extLst>
          </p:cNvPr>
          <p:cNvPicPr>
            <a:picLocks/>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7111963" y="5129593"/>
            <a:ext cx="540261" cy="540260"/>
          </a:xfrm>
          <a:prstGeom prst="rect">
            <a:avLst/>
          </a:prstGeom>
        </p:spPr>
      </p:pic>
      <p:pic>
        <p:nvPicPr>
          <p:cNvPr id="56" name="Graphic 55">
            <a:extLst>
              <a:ext uri="{FF2B5EF4-FFF2-40B4-BE49-F238E27FC236}">
                <a16:creationId xmlns:a16="http://schemas.microsoft.com/office/drawing/2014/main" id="{349E6504-8614-83F7-A9D9-04D86A62B1E3}"/>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7783649" y="5044026"/>
            <a:ext cx="711397" cy="711394"/>
          </a:xfrm>
          <a:prstGeom prst="rect">
            <a:avLst/>
          </a:prstGeom>
        </p:spPr>
      </p:pic>
      <p:pic>
        <p:nvPicPr>
          <p:cNvPr id="57" name="Graphic 56">
            <a:extLst>
              <a:ext uri="{FF2B5EF4-FFF2-40B4-BE49-F238E27FC236}">
                <a16:creationId xmlns:a16="http://schemas.microsoft.com/office/drawing/2014/main" id="{186C0FBE-A886-1150-AB4E-5FFCEBD1480A}"/>
              </a:ext>
            </a:extLst>
          </p:cNvPr>
          <p:cNvPicPr>
            <a:picLocks/>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8601058" y="5130514"/>
            <a:ext cx="538419" cy="538419"/>
          </a:xfrm>
          <a:prstGeom prst="rect">
            <a:avLst/>
          </a:prstGeom>
        </p:spPr>
      </p:pic>
      <p:pic>
        <p:nvPicPr>
          <p:cNvPr id="58" name="Graphic 57">
            <a:extLst>
              <a:ext uri="{FF2B5EF4-FFF2-40B4-BE49-F238E27FC236}">
                <a16:creationId xmlns:a16="http://schemas.microsoft.com/office/drawing/2014/main" id="{DE93FDB5-05C3-88CE-E548-693137AA41F7}"/>
              </a:ext>
            </a:extLst>
          </p:cNvPr>
          <p:cNvPicPr>
            <a:picLocks/>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4803427" y="5829955"/>
            <a:ext cx="622358" cy="622358"/>
          </a:xfrm>
          <a:prstGeom prst="rect">
            <a:avLst/>
          </a:prstGeom>
        </p:spPr>
      </p:pic>
      <p:pic>
        <p:nvPicPr>
          <p:cNvPr id="59" name="Graphic 58">
            <a:extLst>
              <a:ext uri="{FF2B5EF4-FFF2-40B4-BE49-F238E27FC236}">
                <a16:creationId xmlns:a16="http://schemas.microsoft.com/office/drawing/2014/main" id="{C94A5E4D-F91C-C8D2-7FDA-B7523E8957B1}"/>
              </a:ext>
            </a:extLst>
          </p:cNvPr>
          <p:cNvPicPr>
            <a:picLocks/>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rcRect/>
          <a:stretch/>
        </p:blipFill>
        <p:spPr>
          <a:xfrm>
            <a:off x="5529934" y="5785220"/>
            <a:ext cx="711829" cy="711829"/>
          </a:xfrm>
          <a:prstGeom prst="rect">
            <a:avLst/>
          </a:prstGeom>
        </p:spPr>
      </p:pic>
      <p:grpSp>
        <p:nvGrpSpPr>
          <p:cNvPr id="60" name="Group 59">
            <a:extLst>
              <a:ext uri="{FF2B5EF4-FFF2-40B4-BE49-F238E27FC236}">
                <a16:creationId xmlns:a16="http://schemas.microsoft.com/office/drawing/2014/main" id="{4B97DFDB-0C18-6922-09F0-A94A345983EA}"/>
              </a:ext>
            </a:extLst>
          </p:cNvPr>
          <p:cNvGrpSpPr/>
          <p:nvPr/>
        </p:nvGrpSpPr>
        <p:grpSpPr>
          <a:xfrm>
            <a:off x="11239619" y="3228566"/>
            <a:ext cx="608786" cy="608783"/>
            <a:chOff x="6694107" y="2104478"/>
            <a:chExt cx="777154" cy="777151"/>
          </a:xfrm>
        </p:grpSpPr>
        <p:sp>
          <p:nvSpPr>
            <p:cNvPr id="61" name="Freeform: Shape 234">
              <a:extLst>
                <a:ext uri="{FF2B5EF4-FFF2-40B4-BE49-F238E27FC236}">
                  <a16:creationId xmlns:a16="http://schemas.microsoft.com/office/drawing/2014/main" id="{31775CAC-48AD-20C5-E404-AC0C2B69D537}"/>
                </a:ext>
              </a:extLst>
            </p:cNvPr>
            <p:cNvSpPr/>
            <p:nvPr/>
          </p:nvSpPr>
          <p:spPr>
            <a:xfrm>
              <a:off x="6694107" y="2104478"/>
              <a:ext cx="777154" cy="777151"/>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2" name="Graphic 61">
              <a:extLst>
                <a:ext uri="{FF2B5EF4-FFF2-40B4-BE49-F238E27FC236}">
                  <a16:creationId xmlns:a16="http://schemas.microsoft.com/office/drawing/2014/main" id="{4A7388F2-8ADE-AD24-B4BB-F9E11E669971}"/>
                </a:ext>
              </a:extLst>
            </p:cNvPr>
            <p:cNvPicPr>
              <a:picLocks/>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826406" y="2235240"/>
              <a:ext cx="521284" cy="521285"/>
            </a:xfrm>
            <a:prstGeom prst="rect">
              <a:avLst/>
            </a:prstGeom>
          </p:spPr>
        </p:pic>
      </p:grpSp>
      <p:grpSp>
        <p:nvGrpSpPr>
          <p:cNvPr id="63" name="Group 62">
            <a:extLst>
              <a:ext uri="{FF2B5EF4-FFF2-40B4-BE49-F238E27FC236}">
                <a16:creationId xmlns:a16="http://schemas.microsoft.com/office/drawing/2014/main" id="{9CB93112-9F4E-E529-3FEF-101727747203}"/>
              </a:ext>
            </a:extLst>
          </p:cNvPr>
          <p:cNvGrpSpPr/>
          <p:nvPr/>
        </p:nvGrpSpPr>
        <p:grpSpPr>
          <a:xfrm>
            <a:off x="11239558" y="3931020"/>
            <a:ext cx="608909" cy="608906"/>
            <a:chOff x="4367733" y="4545081"/>
            <a:chExt cx="583888" cy="583885"/>
          </a:xfrm>
        </p:grpSpPr>
        <p:sp>
          <p:nvSpPr>
            <p:cNvPr id="64" name="Freeform: Shape 222">
              <a:extLst>
                <a:ext uri="{FF2B5EF4-FFF2-40B4-BE49-F238E27FC236}">
                  <a16:creationId xmlns:a16="http://schemas.microsoft.com/office/drawing/2014/main" id="{6603835E-BA60-81A4-0CB5-DC8E93833EF6}"/>
                </a:ext>
              </a:extLst>
            </p:cNvPr>
            <p:cNvSpPr/>
            <p:nvPr/>
          </p:nvSpPr>
          <p:spPr>
            <a:xfrm>
              <a:off x="4367733"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5" name="Graphic 64">
              <a:extLst>
                <a:ext uri="{FF2B5EF4-FFF2-40B4-BE49-F238E27FC236}">
                  <a16:creationId xmlns:a16="http://schemas.microsoft.com/office/drawing/2014/main" id="{A1E0CA76-3100-1359-BD3B-825E04831A1E}"/>
                </a:ext>
              </a:extLst>
            </p:cNvPr>
            <p:cNvPicPr>
              <a:picLocks/>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4431678" y="4593833"/>
              <a:ext cx="473898" cy="473897"/>
            </a:xfrm>
            <a:prstGeom prst="rect">
              <a:avLst/>
            </a:prstGeom>
          </p:spPr>
        </p:pic>
      </p:grpSp>
      <p:grpSp>
        <p:nvGrpSpPr>
          <p:cNvPr id="66" name="Group 65">
            <a:extLst>
              <a:ext uri="{FF2B5EF4-FFF2-40B4-BE49-F238E27FC236}">
                <a16:creationId xmlns:a16="http://schemas.microsoft.com/office/drawing/2014/main" id="{131E1E0F-7262-B152-0B5F-217221F0533E}"/>
              </a:ext>
            </a:extLst>
          </p:cNvPr>
          <p:cNvGrpSpPr/>
          <p:nvPr/>
        </p:nvGrpSpPr>
        <p:grpSpPr>
          <a:xfrm>
            <a:off x="11225837" y="4601887"/>
            <a:ext cx="636350" cy="636347"/>
            <a:chOff x="5875681" y="4545081"/>
            <a:chExt cx="583888" cy="583885"/>
          </a:xfrm>
        </p:grpSpPr>
        <p:sp>
          <p:nvSpPr>
            <p:cNvPr id="67" name="Freeform: Shape 226">
              <a:extLst>
                <a:ext uri="{FF2B5EF4-FFF2-40B4-BE49-F238E27FC236}">
                  <a16:creationId xmlns:a16="http://schemas.microsoft.com/office/drawing/2014/main" id="{B6A9C2CA-D79A-87A2-D8FC-494A2C11187F}"/>
                </a:ext>
              </a:extLst>
            </p:cNvPr>
            <p:cNvSpPr/>
            <p:nvPr/>
          </p:nvSpPr>
          <p:spPr>
            <a:xfrm>
              <a:off x="5875681"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8" name="Graphic 67">
              <a:extLst>
                <a:ext uri="{FF2B5EF4-FFF2-40B4-BE49-F238E27FC236}">
                  <a16:creationId xmlns:a16="http://schemas.microsoft.com/office/drawing/2014/main" id="{0A5F200D-5C06-BBAA-4369-5CC7914EAC06}"/>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rcRect/>
            <a:stretch/>
          </p:blipFill>
          <p:spPr>
            <a:xfrm>
              <a:off x="5970669" y="4636494"/>
              <a:ext cx="391650" cy="391650"/>
            </a:xfrm>
            <a:prstGeom prst="rect">
              <a:avLst/>
            </a:prstGeom>
          </p:spPr>
        </p:pic>
      </p:grpSp>
      <p:grpSp>
        <p:nvGrpSpPr>
          <p:cNvPr id="69" name="Group 68">
            <a:extLst>
              <a:ext uri="{FF2B5EF4-FFF2-40B4-BE49-F238E27FC236}">
                <a16:creationId xmlns:a16="http://schemas.microsoft.com/office/drawing/2014/main" id="{C90F1123-607C-86D3-4554-548E654D55EE}"/>
              </a:ext>
            </a:extLst>
          </p:cNvPr>
          <p:cNvGrpSpPr/>
          <p:nvPr/>
        </p:nvGrpSpPr>
        <p:grpSpPr>
          <a:xfrm>
            <a:off x="11238793" y="5351018"/>
            <a:ext cx="610438" cy="610435"/>
            <a:chOff x="7369453" y="4538838"/>
            <a:chExt cx="583888" cy="583885"/>
          </a:xfrm>
        </p:grpSpPr>
        <p:sp>
          <p:nvSpPr>
            <p:cNvPr id="70" name="Freeform: Shape 230">
              <a:extLst>
                <a:ext uri="{FF2B5EF4-FFF2-40B4-BE49-F238E27FC236}">
                  <a16:creationId xmlns:a16="http://schemas.microsoft.com/office/drawing/2014/main" id="{9AF0CE5F-DF47-1F71-4E60-52994A17C530}"/>
                </a:ext>
              </a:extLst>
            </p:cNvPr>
            <p:cNvSpPr/>
            <p:nvPr/>
          </p:nvSpPr>
          <p:spPr>
            <a:xfrm>
              <a:off x="7369453" y="4538838"/>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71" name="Graphic 70">
              <a:extLst>
                <a:ext uri="{FF2B5EF4-FFF2-40B4-BE49-F238E27FC236}">
                  <a16:creationId xmlns:a16="http://schemas.microsoft.com/office/drawing/2014/main" id="{B362126E-9C34-EB94-CD91-EF1065524593}"/>
                </a:ext>
              </a:extLst>
            </p:cNvPr>
            <p:cNvPicPr>
              <a:picLocks/>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rcRect/>
            <a:stretch/>
          </p:blipFill>
          <p:spPr>
            <a:xfrm>
              <a:off x="7431839" y="4605849"/>
              <a:ext cx="430815" cy="430815"/>
            </a:xfrm>
            <a:prstGeom prst="rect">
              <a:avLst/>
            </a:prstGeom>
          </p:spPr>
        </p:pic>
      </p:grpSp>
      <p:grpSp>
        <p:nvGrpSpPr>
          <p:cNvPr id="72" name="Group 71">
            <a:extLst>
              <a:ext uri="{FF2B5EF4-FFF2-40B4-BE49-F238E27FC236}">
                <a16:creationId xmlns:a16="http://schemas.microsoft.com/office/drawing/2014/main" id="{982EE8D3-DF3F-6D5B-5011-955CEA0BF155}"/>
              </a:ext>
            </a:extLst>
          </p:cNvPr>
          <p:cNvGrpSpPr/>
          <p:nvPr/>
        </p:nvGrpSpPr>
        <p:grpSpPr>
          <a:xfrm>
            <a:off x="11238181" y="2534385"/>
            <a:ext cx="611662" cy="611659"/>
            <a:chOff x="9561553" y="1615883"/>
            <a:chExt cx="772633" cy="772630"/>
          </a:xfrm>
        </p:grpSpPr>
        <p:sp>
          <p:nvSpPr>
            <p:cNvPr id="73" name="Freeform: Shape 186">
              <a:extLst>
                <a:ext uri="{FF2B5EF4-FFF2-40B4-BE49-F238E27FC236}">
                  <a16:creationId xmlns:a16="http://schemas.microsoft.com/office/drawing/2014/main" id="{27A9A47F-BCDD-9F90-5BF8-E5BAE9DAD198}"/>
                </a:ext>
              </a:extLst>
            </p:cNvPr>
            <p:cNvSpPr/>
            <p:nvPr/>
          </p:nvSpPr>
          <p:spPr>
            <a:xfrm>
              <a:off x="9561553" y="1615883"/>
              <a:ext cx="772633" cy="772630"/>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74" name="Graphic 73">
              <a:extLst>
                <a:ext uri="{FF2B5EF4-FFF2-40B4-BE49-F238E27FC236}">
                  <a16:creationId xmlns:a16="http://schemas.microsoft.com/office/drawing/2014/main" id="{C6679E3C-F6D1-EA84-1C42-9EBC4BD6B73D}"/>
                </a:ext>
              </a:extLst>
            </p:cNvPr>
            <p:cNvPicPr>
              <a:picLocks/>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p:blipFill>
          <p:spPr>
            <a:xfrm>
              <a:off x="9663177" y="1717315"/>
              <a:ext cx="570078" cy="570078"/>
            </a:xfrm>
            <a:prstGeom prst="rect">
              <a:avLst/>
            </a:prstGeom>
          </p:spPr>
        </p:pic>
      </p:grpSp>
      <p:pic>
        <p:nvPicPr>
          <p:cNvPr id="75" name="Graphic 74">
            <a:extLst>
              <a:ext uri="{FF2B5EF4-FFF2-40B4-BE49-F238E27FC236}">
                <a16:creationId xmlns:a16="http://schemas.microsoft.com/office/drawing/2014/main" id="{5BFEFC53-2879-5248-6EC0-2A12993DB167}"/>
              </a:ext>
            </a:extLst>
          </p:cNvPr>
          <p:cNvPicPr>
            <a:picLocks/>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rcRect/>
          <a:stretch/>
        </p:blipFill>
        <p:spPr>
          <a:xfrm>
            <a:off x="1233997" y="5177207"/>
            <a:ext cx="565873" cy="565873"/>
          </a:xfrm>
          <a:prstGeom prst="rect">
            <a:avLst/>
          </a:prstGeom>
        </p:spPr>
      </p:pic>
      <p:pic>
        <p:nvPicPr>
          <p:cNvPr id="77" name="Graphic 76">
            <a:extLst>
              <a:ext uri="{FF2B5EF4-FFF2-40B4-BE49-F238E27FC236}">
                <a16:creationId xmlns:a16="http://schemas.microsoft.com/office/drawing/2014/main" id="{1D4D3F1E-29C9-2443-BB45-1AFACB651B7D}"/>
              </a:ext>
            </a:extLst>
          </p:cNvPr>
          <p:cNvPicPr>
            <a:picLocks/>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rcRect/>
          <a:stretch/>
        </p:blipFill>
        <p:spPr>
          <a:xfrm>
            <a:off x="2600939" y="5886378"/>
            <a:ext cx="524735" cy="524735"/>
          </a:xfrm>
          <a:prstGeom prst="rect">
            <a:avLst/>
          </a:prstGeom>
        </p:spPr>
      </p:pic>
      <p:pic>
        <p:nvPicPr>
          <p:cNvPr id="79" name="Graphic 78">
            <a:extLst>
              <a:ext uri="{FF2B5EF4-FFF2-40B4-BE49-F238E27FC236}">
                <a16:creationId xmlns:a16="http://schemas.microsoft.com/office/drawing/2014/main" id="{21F9B993-F14E-0EE6-439D-1338A88003CE}"/>
              </a:ext>
            </a:extLst>
          </p:cNvPr>
          <p:cNvPicPr>
            <a:picLocks/>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rcRect/>
          <a:stretch/>
        </p:blipFill>
        <p:spPr>
          <a:xfrm>
            <a:off x="1941667" y="5181233"/>
            <a:ext cx="540731" cy="540732"/>
          </a:xfrm>
          <a:prstGeom prst="rect">
            <a:avLst/>
          </a:prstGeom>
        </p:spPr>
      </p:pic>
      <p:pic>
        <p:nvPicPr>
          <p:cNvPr id="80" name="Graphic 79">
            <a:extLst>
              <a:ext uri="{FF2B5EF4-FFF2-40B4-BE49-F238E27FC236}">
                <a16:creationId xmlns:a16="http://schemas.microsoft.com/office/drawing/2014/main" id="{72257B4B-3E64-F955-2B29-54B6FCC32311}"/>
              </a:ext>
            </a:extLst>
          </p:cNvPr>
          <p:cNvPicPr>
            <a:picLocks/>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rcRect/>
          <a:stretch/>
        </p:blipFill>
        <p:spPr>
          <a:xfrm>
            <a:off x="1294829" y="5838269"/>
            <a:ext cx="495554" cy="495551"/>
          </a:xfrm>
          <a:prstGeom prst="rect">
            <a:avLst/>
          </a:prstGeom>
        </p:spPr>
      </p:pic>
      <p:pic>
        <p:nvPicPr>
          <p:cNvPr id="81" name="Graphic 80">
            <a:extLst>
              <a:ext uri="{FF2B5EF4-FFF2-40B4-BE49-F238E27FC236}">
                <a16:creationId xmlns:a16="http://schemas.microsoft.com/office/drawing/2014/main" id="{F65FD958-4FC7-050D-1B96-1D57F4D42B18}"/>
              </a:ext>
            </a:extLst>
          </p:cNvPr>
          <p:cNvPicPr>
            <a:picLocks/>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3312169" y="5932219"/>
            <a:ext cx="477032" cy="477032"/>
          </a:xfrm>
          <a:prstGeom prst="rect">
            <a:avLst/>
          </a:prstGeom>
        </p:spPr>
      </p:pic>
      <p:pic>
        <p:nvPicPr>
          <p:cNvPr id="82" name="Graphic 81">
            <a:extLst>
              <a:ext uri="{FF2B5EF4-FFF2-40B4-BE49-F238E27FC236}">
                <a16:creationId xmlns:a16="http://schemas.microsoft.com/office/drawing/2014/main" id="{CF1C4C5A-39CA-CF85-D195-DE3F6C8DAD3A}"/>
              </a:ext>
            </a:extLst>
          </p:cNvPr>
          <p:cNvPicPr>
            <a:picLocks/>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850991" y="4520538"/>
            <a:ext cx="523488" cy="523488"/>
          </a:xfrm>
          <a:prstGeom prst="rect">
            <a:avLst/>
          </a:prstGeom>
        </p:spPr>
      </p:pic>
      <p:pic>
        <p:nvPicPr>
          <p:cNvPr id="83" name="Graphic 82">
            <a:extLst>
              <a:ext uri="{FF2B5EF4-FFF2-40B4-BE49-F238E27FC236}">
                <a16:creationId xmlns:a16="http://schemas.microsoft.com/office/drawing/2014/main" id="{89DDAA16-FB9D-109E-E1FD-FD7336A34278}"/>
              </a:ext>
            </a:extLst>
          </p:cNvPr>
          <p:cNvPicPr>
            <a:picLocks/>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rcRect/>
          <a:stretch/>
        </p:blipFill>
        <p:spPr>
          <a:xfrm>
            <a:off x="604419" y="5243971"/>
            <a:ext cx="458286" cy="458286"/>
          </a:xfrm>
          <a:prstGeom prst="rect">
            <a:avLst/>
          </a:prstGeom>
        </p:spPr>
      </p:pic>
      <p:pic>
        <p:nvPicPr>
          <p:cNvPr id="84" name="Graphic 83">
            <a:extLst>
              <a:ext uri="{FF2B5EF4-FFF2-40B4-BE49-F238E27FC236}">
                <a16:creationId xmlns:a16="http://schemas.microsoft.com/office/drawing/2014/main" id="{7DF29AD9-6FE3-CE76-0CD9-7CC35CABB862}"/>
              </a:ext>
            </a:extLst>
          </p:cNvPr>
          <p:cNvPicPr>
            <a:picLocks/>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rcRect/>
          <a:stretch/>
        </p:blipFill>
        <p:spPr>
          <a:xfrm>
            <a:off x="1934143" y="5854987"/>
            <a:ext cx="525257" cy="525258"/>
          </a:xfrm>
          <a:prstGeom prst="rect">
            <a:avLst/>
          </a:prstGeom>
        </p:spPr>
      </p:pic>
      <p:pic>
        <p:nvPicPr>
          <p:cNvPr id="85" name="Graphic 84">
            <a:extLst>
              <a:ext uri="{FF2B5EF4-FFF2-40B4-BE49-F238E27FC236}">
                <a16:creationId xmlns:a16="http://schemas.microsoft.com/office/drawing/2014/main" id="{D510D447-AE9C-5CFD-9208-87FC27CC9CC5}"/>
              </a:ext>
            </a:extLst>
          </p:cNvPr>
          <p:cNvPicPr>
            <a:picLocks/>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a:off x="3920078" y="5188495"/>
            <a:ext cx="503841" cy="503841"/>
          </a:xfrm>
          <a:prstGeom prst="rect">
            <a:avLst/>
          </a:prstGeom>
        </p:spPr>
      </p:pic>
      <p:pic>
        <p:nvPicPr>
          <p:cNvPr id="86" name="Graphic 85">
            <a:extLst>
              <a:ext uri="{FF2B5EF4-FFF2-40B4-BE49-F238E27FC236}">
                <a16:creationId xmlns:a16="http://schemas.microsoft.com/office/drawing/2014/main" id="{C5CA5D13-1ABE-3B03-CD29-D2559109309A}"/>
              </a:ext>
            </a:extLst>
          </p:cNvPr>
          <p:cNvPicPr>
            <a:picLocks/>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rcRect/>
          <a:stretch/>
        </p:blipFill>
        <p:spPr>
          <a:xfrm>
            <a:off x="2671230" y="5240208"/>
            <a:ext cx="467662" cy="467663"/>
          </a:xfrm>
          <a:prstGeom prst="rect">
            <a:avLst/>
          </a:prstGeom>
        </p:spPr>
      </p:pic>
      <p:pic>
        <p:nvPicPr>
          <p:cNvPr id="87" name="Graphic 86">
            <a:extLst>
              <a:ext uri="{FF2B5EF4-FFF2-40B4-BE49-F238E27FC236}">
                <a16:creationId xmlns:a16="http://schemas.microsoft.com/office/drawing/2014/main" id="{F57D91D9-8930-C860-EB41-B2E21A5FECF2}"/>
              </a:ext>
            </a:extLst>
          </p:cNvPr>
          <p:cNvPicPr>
            <a:picLocks/>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rcRect/>
          <a:stretch/>
        </p:blipFill>
        <p:spPr>
          <a:xfrm>
            <a:off x="4837612" y="4411101"/>
            <a:ext cx="553988" cy="553989"/>
          </a:xfrm>
          <a:prstGeom prst="rect">
            <a:avLst/>
          </a:prstGeom>
        </p:spPr>
      </p:pic>
      <p:pic>
        <p:nvPicPr>
          <p:cNvPr id="89" name="Graphic 88">
            <a:extLst>
              <a:ext uri="{FF2B5EF4-FFF2-40B4-BE49-F238E27FC236}">
                <a16:creationId xmlns:a16="http://schemas.microsoft.com/office/drawing/2014/main" id="{511313B0-C73A-5DAA-A003-835B013FB596}"/>
              </a:ext>
            </a:extLst>
          </p:cNvPr>
          <p:cNvPicPr>
            <a:picLocks/>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rcRect/>
          <a:stretch/>
        </p:blipFill>
        <p:spPr>
          <a:xfrm>
            <a:off x="6371002" y="5855436"/>
            <a:ext cx="571397" cy="571397"/>
          </a:xfrm>
          <a:prstGeom prst="rect">
            <a:avLst/>
          </a:prstGeom>
        </p:spPr>
      </p:pic>
      <p:pic>
        <p:nvPicPr>
          <p:cNvPr id="90" name="Graphic 89">
            <a:extLst>
              <a:ext uri="{FF2B5EF4-FFF2-40B4-BE49-F238E27FC236}">
                <a16:creationId xmlns:a16="http://schemas.microsoft.com/office/drawing/2014/main" id="{87575F8E-EA0E-B05F-10C2-BD4F5B34601B}"/>
              </a:ext>
            </a:extLst>
          </p:cNvPr>
          <p:cNvPicPr>
            <a:picLocks/>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rcRect/>
          <a:stretch/>
        </p:blipFill>
        <p:spPr>
          <a:xfrm>
            <a:off x="8531484" y="3679567"/>
            <a:ext cx="609383" cy="609381"/>
          </a:xfrm>
          <a:prstGeom prst="rect">
            <a:avLst/>
          </a:prstGeom>
        </p:spPr>
      </p:pic>
      <p:pic>
        <p:nvPicPr>
          <p:cNvPr id="91" name="Graphic 90">
            <a:extLst>
              <a:ext uri="{FF2B5EF4-FFF2-40B4-BE49-F238E27FC236}">
                <a16:creationId xmlns:a16="http://schemas.microsoft.com/office/drawing/2014/main" id="{0BB04133-146E-F150-E774-4C2AB7402C75}"/>
              </a:ext>
            </a:extLst>
          </p:cNvPr>
          <p:cNvPicPr>
            <a:picLocks/>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rcRect/>
          <a:stretch/>
        </p:blipFill>
        <p:spPr>
          <a:xfrm>
            <a:off x="550875" y="5788187"/>
            <a:ext cx="581031" cy="633658"/>
          </a:xfrm>
          <a:prstGeom prst="rect">
            <a:avLst/>
          </a:prstGeom>
        </p:spPr>
      </p:pic>
      <p:pic>
        <p:nvPicPr>
          <p:cNvPr id="92" name="Graphic 91">
            <a:extLst>
              <a:ext uri="{FF2B5EF4-FFF2-40B4-BE49-F238E27FC236}">
                <a16:creationId xmlns:a16="http://schemas.microsoft.com/office/drawing/2014/main" id="{C2821C4A-E113-0B9B-08D3-C5F01EA44F31}"/>
              </a:ext>
            </a:extLst>
          </p:cNvPr>
          <p:cNvPicPr>
            <a:picLocks/>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rcRect/>
          <a:stretch/>
        </p:blipFill>
        <p:spPr>
          <a:xfrm>
            <a:off x="7131727" y="4441145"/>
            <a:ext cx="500732" cy="493900"/>
          </a:xfrm>
          <a:prstGeom prst="rect">
            <a:avLst/>
          </a:prstGeom>
        </p:spPr>
      </p:pic>
      <p:pic>
        <p:nvPicPr>
          <p:cNvPr id="93" name="Graphic 92">
            <a:extLst>
              <a:ext uri="{FF2B5EF4-FFF2-40B4-BE49-F238E27FC236}">
                <a16:creationId xmlns:a16="http://schemas.microsoft.com/office/drawing/2014/main" id="{72B03288-84C6-7980-F922-E5245D1B2DC0}"/>
              </a:ext>
            </a:extLst>
          </p:cNvPr>
          <p:cNvPicPr>
            <a:picLocks/>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rcRect/>
          <a:stretch/>
        </p:blipFill>
        <p:spPr>
          <a:xfrm>
            <a:off x="6404289" y="4448296"/>
            <a:ext cx="504822" cy="479599"/>
          </a:xfrm>
          <a:prstGeom prst="rect">
            <a:avLst/>
          </a:prstGeom>
        </p:spPr>
      </p:pic>
      <p:pic>
        <p:nvPicPr>
          <p:cNvPr id="94" name="Graphic 93">
            <a:extLst>
              <a:ext uri="{FF2B5EF4-FFF2-40B4-BE49-F238E27FC236}">
                <a16:creationId xmlns:a16="http://schemas.microsoft.com/office/drawing/2014/main" id="{5EAE208B-FCA2-E7D6-6DC0-8778047C67C6}"/>
              </a:ext>
            </a:extLst>
          </p:cNvPr>
          <p:cNvPicPr>
            <a:picLocks/>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rcRect/>
          <a:stretch/>
        </p:blipFill>
        <p:spPr>
          <a:xfrm>
            <a:off x="5610576" y="4412822"/>
            <a:ext cx="550545" cy="550547"/>
          </a:xfrm>
          <a:prstGeom prst="rect">
            <a:avLst/>
          </a:prstGeom>
        </p:spPr>
      </p:pic>
      <p:pic>
        <p:nvPicPr>
          <p:cNvPr id="95" name="Graphic 94">
            <a:extLst>
              <a:ext uri="{FF2B5EF4-FFF2-40B4-BE49-F238E27FC236}">
                <a16:creationId xmlns:a16="http://schemas.microsoft.com/office/drawing/2014/main" id="{C1AC823F-F6BC-9F66-68E9-40FD1C18DAC2}"/>
              </a:ext>
            </a:extLst>
          </p:cNvPr>
          <p:cNvPicPr>
            <a:picLocks/>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rcRect/>
          <a:stretch/>
        </p:blipFill>
        <p:spPr>
          <a:xfrm>
            <a:off x="7841666" y="4390414"/>
            <a:ext cx="595362" cy="595362"/>
          </a:xfrm>
          <a:prstGeom prst="rect">
            <a:avLst/>
          </a:prstGeom>
        </p:spPr>
      </p:pic>
      <p:pic>
        <p:nvPicPr>
          <p:cNvPr id="96" name="Graphic 95">
            <a:extLst>
              <a:ext uri="{FF2B5EF4-FFF2-40B4-BE49-F238E27FC236}">
                <a16:creationId xmlns:a16="http://schemas.microsoft.com/office/drawing/2014/main" id="{E282E8A8-07F1-9161-2EE5-499EFAE65FBD}"/>
              </a:ext>
            </a:extLst>
          </p:cNvPr>
          <p:cNvPicPr>
            <a:picLocks/>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rcRect/>
          <a:stretch/>
        </p:blipFill>
        <p:spPr>
          <a:xfrm>
            <a:off x="8543755" y="4361584"/>
            <a:ext cx="653024" cy="653023"/>
          </a:xfrm>
          <a:prstGeom prst="rect">
            <a:avLst/>
          </a:prstGeom>
        </p:spPr>
      </p:pic>
      <p:pic>
        <p:nvPicPr>
          <p:cNvPr id="97" name="Graphic 96">
            <a:extLst>
              <a:ext uri="{FF2B5EF4-FFF2-40B4-BE49-F238E27FC236}">
                <a16:creationId xmlns:a16="http://schemas.microsoft.com/office/drawing/2014/main" id="{4BE40DFB-D325-3CE3-A6E2-B0676544F93B}"/>
              </a:ext>
            </a:extLst>
          </p:cNvPr>
          <p:cNvPicPr>
            <a:picLocks/>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rcRect/>
          <a:stretch/>
        </p:blipFill>
        <p:spPr>
          <a:xfrm>
            <a:off x="4830461" y="5115578"/>
            <a:ext cx="568291" cy="568291"/>
          </a:xfrm>
          <a:prstGeom prst="rect">
            <a:avLst/>
          </a:prstGeom>
        </p:spPr>
      </p:pic>
      <p:pic>
        <p:nvPicPr>
          <p:cNvPr id="98" name="Graphic 97">
            <a:extLst>
              <a:ext uri="{FF2B5EF4-FFF2-40B4-BE49-F238E27FC236}">
                <a16:creationId xmlns:a16="http://schemas.microsoft.com/office/drawing/2014/main" id="{EBC254BC-C611-25E2-8138-CCE9264EA915}"/>
              </a:ext>
            </a:extLst>
          </p:cNvPr>
          <p:cNvPicPr>
            <a:picLocks/>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rcRect/>
          <a:stretch/>
        </p:blipFill>
        <p:spPr>
          <a:xfrm>
            <a:off x="6357053" y="2353482"/>
            <a:ext cx="599294" cy="641110"/>
          </a:xfrm>
          <a:prstGeom prst="rect">
            <a:avLst/>
          </a:prstGeom>
        </p:spPr>
      </p:pic>
      <p:pic>
        <p:nvPicPr>
          <p:cNvPr id="99" name="Graphic 98">
            <a:extLst>
              <a:ext uri="{FF2B5EF4-FFF2-40B4-BE49-F238E27FC236}">
                <a16:creationId xmlns:a16="http://schemas.microsoft.com/office/drawing/2014/main" id="{C61039BB-E47D-F9D7-7AC5-41C8E7065008}"/>
              </a:ext>
            </a:extLst>
          </p:cNvPr>
          <p:cNvPicPr>
            <a:picLocks/>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rcRect/>
          <a:stretch/>
        </p:blipFill>
        <p:spPr>
          <a:xfrm>
            <a:off x="7909773" y="2428446"/>
            <a:ext cx="459149" cy="491183"/>
          </a:xfrm>
          <a:prstGeom prst="rect">
            <a:avLst/>
          </a:prstGeom>
        </p:spPr>
      </p:pic>
      <p:pic>
        <p:nvPicPr>
          <p:cNvPr id="100" name="Graphic 99">
            <a:extLst>
              <a:ext uri="{FF2B5EF4-FFF2-40B4-BE49-F238E27FC236}">
                <a16:creationId xmlns:a16="http://schemas.microsoft.com/office/drawing/2014/main" id="{15C56C83-E84A-8035-0845-48DD04B406B5}"/>
              </a:ext>
            </a:extLst>
          </p:cNvPr>
          <p:cNvPicPr>
            <a:picLocks/>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rcRect/>
          <a:stretch/>
        </p:blipFill>
        <p:spPr>
          <a:xfrm>
            <a:off x="7152519" y="2444462"/>
            <a:ext cx="459149" cy="459150"/>
          </a:xfrm>
          <a:prstGeom prst="rect">
            <a:avLst/>
          </a:prstGeom>
        </p:spPr>
      </p:pic>
      <p:pic>
        <p:nvPicPr>
          <p:cNvPr id="102" name="Graphic 101">
            <a:extLst>
              <a:ext uri="{FF2B5EF4-FFF2-40B4-BE49-F238E27FC236}">
                <a16:creationId xmlns:a16="http://schemas.microsoft.com/office/drawing/2014/main" id="{7A0D5EE5-ED26-FCBB-DA38-24DBE7892245}"/>
              </a:ext>
            </a:extLst>
          </p:cNvPr>
          <p:cNvPicPr>
            <a:picLocks/>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rcRect/>
          <a:stretch/>
        </p:blipFill>
        <p:spPr>
          <a:xfrm flipH="1">
            <a:off x="8640693" y="2444463"/>
            <a:ext cx="459149" cy="459149"/>
          </a:xfrm>
          <a:prstGeom prst="rect">
            <a:avLst/>
          </a:prstGeom>
        </p:spPr>
      </p:pic>
      <p:pic>
        <p:nvPicPr>
          <p:cNvPr id="104" name="Graphic 103">
            <a:extLst>
              <a:ext uri="{FF2B5EF4-FFF2-40B4-BE49-F238E27FC236}">
                <a16:creationId xmlns:a16="http://schemas.microsoft.com/office/drawing/2014/main" id="{38A92A5D-4675-3505-A296-4DD0CDEE2943}"/>
              </a:ext>
            </a:extLst>
          </p:cNvPr>
          <p:cNvPicPr>
            <a:picLocks/>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rcRect/>
          <a:stretch/>
        </p:blipFill>
        <p:spPr>
          <a:xfrm>
            <a:off x="5596052" y="2384245"/>
            <a:ext cx="579592" cy="579585"/>
          </a:xfrm>
          <a:prstGeom prst="rect">
            <a:avLst/>
          </a:prstGeom>
        </p:spPr>
      </p:pic>
      <p:sp>
        <p:nvSpPr>
          <p:cNvPr id="3" name="Rounded Rectangle 2">
            <a:extLst>
              <a:ext uri="{FF2B5EF4-FFF2-40B4-BE49-F238E27FC236}">
                <a16:creationId xmlns:a16="http://schemas.microsoft.com/office/drawing/2014/main" id="{CDABB7E2-6B1A-5B69-8E09-CC2C9770D409}"/>
              </a:ext>
            </a:extLst>
          </p:cNvPr>
          <p:cNvSpPr/>
          <p:nvPr/>
        </p:nvSpPr>
        <p:spPr>
          <a:xfrm>
            <a:off x="388414" y="1669995"/>
            <a:ext cx="4157404" cy="2482882"/>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4" name="object 13">
            <a:extLst>
              <a:ext uri="{FF2B5EF4-FFF2-40B4-BE49-F238E27FC236}">
                <a16:creationId xmlns:a16="http://schemas.microsoft.com/office/drawing/2014/main" id="{DF23D5B0-4C75-8986-5823-DF8D45C358AD}"/>
              </a:ext>
            </a:extLst>
          </p:cNvPr>
          <p:cNvSpPr txBox="1"/>
          <p:nvPr/>
        </p:nvSpPr>
        <p:spPr>
          <a:xfrm>
            <a:off x="611931" y="1944194"/>
            <a:ext cx="3789165" cy="1963873"/>
          </a:xfrm>
          <a:prstGeom prst="rect">
            <a:avLst/>
          </a:prstGeom>
        </p:spPr>
        <p:txBody>
          <a:bodyPr vert="horz" wrap="square" lIns="0" tIns="14480" rIns="0" bIns="0" rtlCol="0">
            <a:spAutoFit/>
          </a:bodyPr>
          <a:lstStyle/>
          <a:p>
            <a:pPr marR="5793">
              <a:spcAft>
                <a:spcPts val="500"/>
              </a:spcAft>
            </a:pPr>
            <a:r>
              <a:rPr lang="en-AU" sz="1400" dirty="0">
                <a:solidFill>
                  <a:schemeClr val="tx2"/>
                </a:solidFill>
                <a:latin typeface="Proxima Nova Rg" panose="02000506030000020004" pitchFamily="2" charset="0"/>
                <a:cs typeface="Proxima Nova Lt"/>
              </a:rPr>
              <a:t>Change colour and thickness of icons</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To change icon colour, select the icon, right click, select format graphic, and add a shape fill colour</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Icons lines should not look too thick / bulky</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If the icon looks too thick, you can add a thin outline to make lines look thinner</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Use white outlines on green icons or green outlines on white icons with backgrounds. Play with line thickness to match the look of the icons on this page. </a:t>
            </a:r>
          </a:p>
        </p:txBody>
      </p:sp>
      <p:pic>
        <p:nvPicPr>
          <p:cNvPr id="113" name="Graphic 112" descr="Badge Cross outline">
            <a:extLst>
              <a:ext uri="{FF2B5EF4-FFF2-40B4-BE49-F238E27FC236}">
                <a16:creationId xmlns:a16="http://schemas.microsoft.com/office/drawing/2014/main" id="{46AAADEF-FBB5-D01D-B2D3-92E09ADC7232}"/>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2611459" y="4526522"/>
            <a:ext cx="555496" cy="555496"/>
          </a:xfrm>
          <a:prstGeom prst="rect">
            <a:avLst/>
          </a:prstGeom>
        </p:spPr>
      </p:pic>
      <p:pic>
        <p:nvPicPr>
          <p:cNvPr id="114" name="Graphic 113" descr="Shield Tick outline">
            <a:extLst>
              <a:ext uri="{FF2B5EF4-FFF2-40B4-BE49-F238E27FC236}">
                <a16:creationId xmlns:a16="http://schemas.microsoft.com/office/drawing/2014/main" id="{60EE14B5-D06B-D036-D04B-953452B027D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9182" y="4558811"/>
            <a:ext cx="555496" cy="555496"/>
          </a:xfrm>
          <a:prstGeom prst="rect">
            <a:avLst/>
          </a:prstGeom>
        </p:spPr>
      </p:pic>
      <p:pic>
        <p:nvPicPr>
          <p:cNvPr id="112" name="Graphic 111" descr="Clipboard All Crosses outline">
            <a:extLst>
              <a:ext uri="{FF2B5EF4-FFF2-40B4-BE49-F238E27FC236}">
                <a16:creationId xmlns:a16="http://schemas.microsoft.com/office/drawing/2014/main" id="{70615211-5607-07A7-466F-A37A83618B1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flipH="1">
            <a:off x="3279665" y="5199920"/>
            <a:ext cx="516721" cy="516721"/>
          </a:xfrm>
          <a:prstGeom prst="rect">
            <a:avLst/>
          </a:prstGeom>
        </p:spPr>
      </p:pic>
      <p:sp>
        <p:nvSpPr>
          <p:cNvPr id="116" name="Round Same-side Corner of Rectangle 115">
            <a:extLst>
              <a:ext uri="{FF2B5EF4-FFF2-40B4-BE49-F238E27FC236}">
                <a16:creationId xmlns:a16="http://schemas.microsoft.com/office/drawing/2014/main" id="{2C60A3AB-EB87-7F3D-98C4-8DD917B4B141}"/>
              </a:ext>
            </a:extLst>
          </p:cNvPr>
          <p:cNvSpPr/>
          <p:nvPr/>
        </p:nvSpPr>
        <p:spPr>
          <a:xfrm rot="16200000">
            <a:off x="8563716" y="2582150"/>
            <a:ext cx="4495483" cy="2761087"/>
          </a:xfrm>
          <a:prstGeom prst="round2SameRect">
            <a:avLst>
              <a:gd name="adj1" fmla="val 12771"/>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18" name="Round Same-side Corner of Rectangle 117">
            <a:extLst>
              <a:ext uri="{FF2B5EF4-FFF2-40B4-BE49-F238E27FC236}">
                <a16:creationId xmlns:a16="http://schemas.microsoft.com/office/drawing/2014/main" id="{900A23F0-D4CD-401A-D7D3-1011C80780FE}"/>
              </a:ext>
            </a:extLst>
          </p:cNvPr>
          <p:cNvSpPr/>
          <p:nvPr/>
        </p:nvSpPr>
        <p:spPr>
          <a:xfrm>
            <a:off x="388414" y="4340537"/>
            <a:ext cx="4157404" cy="2517463"/>
          </a:xfrm>
          <a:prstGeom prst="round2SameRect">
            <a:avLst>
              <a:gd name="adj1" fmla="val 1330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19" name="object 13">
            <a:extLst>
              <a:ext uri="{FF2B5EF4-FFF2-40B4-BE49-F238E27FC236}">
                <a16:creationId xmlns:a16="http://schemas.microsoft.com/office/drawing/2014/main" id="{0729A2AD-C72D-D0B9-0553-1FFA9696375B}"/>
              </a:ext>
            </a:extLst>
          </p:cNvPr>
          <p:cNvSpPr txBox="1"/>
          <p:nvPr/>
        </p:nvSpPr>
        <p:spPr>
          <a:xfrm>
            <a:off x="9793278" y="1945553"/>
            <a:ext cx="2057592" cy="445509"/>
          </a:xfrm>
          <a:prstGeom prst="rect">
            <a:avLst/>
          </a:prstGeom>
        </p:spPr>
        <p:txBody>
          <a:bodyPr vert="horz" wrap="square" lIns="0" tIns="14480" rIns="0" bIns="0" rtlCol="0">
            <a:spAutoFit/>
          </a:bodyPr>
          <a:lstStyle/>
          <a:p>
            <a:pPr marR="5793"/>
            <a:r>
              <a:rPr lang="en-AU" sz="1400" dirty="0">
                <a:solidFill>
                  <a:schemeClr val="tx2"/>
                </a:solidFill>
                <a:latin typeface="Proxima Nova Rg" panose="02000506030000020004" pitchFamily="2" charset="0"/>
                <a:cs typeface="Proxima Nova Lt"/>
              </a:rPr>
              <a:t>Icons can also be used in Shapes with colour fills</a:t>
            </a:r>
          </a:p>
        </p:txBody>
      </p:sp>
      <p:pic>
        <p:nvPicPr>
          <p:cNvPr id="76" name="Graphic 75" descr="Robot outline">
            <a:extLst>
              <a:ext uri="{FF2B5EF4-FFF2-40B4-BE49-F238E27FC236}">
                <a16:creationId xmlns:a16="http://schemas.microsoft.com/office/drawing/2014/main" id="{2B5453A6-EF08-33C0-4B3C-ED00F7B7F40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033542" y="5785220"/>
            <a:ext cx="655074" cy="655074"/>
          </a:xfrm>
          <a:prstGeom prst="rect">
            <a:avLst/>
          </a:prstGeom>
        </p:spPr>
      </p:pic>
      <p:pic>
        <p:nvPicPr>
          <p:cNvPr id="88" name="Graphic 87" descr="Ui Ux outline">
            <a:extLst>
              <a:ext uri="{FF2B5EF4-FFF2-40B4-BE49-F238E27FC236}">
                <a16:creationId xmlns:a16="http://schemas.microsoft.com/office/drawing/2014/main" id="{6A0E34DA-046B-DF84-C620-DC2985754AD9}"/>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7783649" y="5822167"/>
            <a:ext cx="659052" cy="659052"/>
          </a:xfrm>
          <a:prstGeom prst="rect">
            <a:avLst/>
          </a:prstGeom>
        </p:spPr>
      </p:pic>
      <p:pic>
        <p:nvPicPr>
          <p:cNvPr id="101" name="Graphic 100" descr="Head with gears">
            <a:extLst>
              <a:ext uri="{FF2B5EF4-FFF2-40B4-BE49-F238E27FC236}">
                <a16:creationId xmlns:a16="http://schemas.microsoft.com/office/drawing/2014/main" id="{0D086399-F783-0B2C-9EAB-F16F5C7A8DFD}"/>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614518" y="5853122"/>
            <a:ext cx="570451" cy="570451"/>
          </a:xfrm>
          <a:prstGeom prst="rect">
            <a:avLst/>
          </a:prstGeom>
        </p:spPr>
      </p:pic>
      <p:sp>
        <p:nvSpPr>
          <p:cNvPr id="105" name="Chevron 104">
            <a:extLst>
              <a:ext uri="{FF2B5EF4-FFF2-40B4-BE49-F238E27FC236}">
                <a16:creationId xmlns:a16="http://schemas.microsoft.com/office/drawing/2014/main" id="{419B9A91-A40A-E51B-D018-56923A5C8F9B}"/>
              </a:ext>
            </a:extLst>
          </p:cNvPr>
          <p:cNvSpPr/>
          <p:nvPr/>
        </p:nvSpPr>
        <p:spPr>
          <a:xfrm>
            <a:off x="3413246" y="4593951"/>
            <a:ext cx="304126" cy="365656"/>
          </a:xfrm>
          <a:prstGeom prst="chevron">
            <a:avLst>
              <a:gd name="adj" fmla="val 55103"/>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pic>
        <p:nvPicPr>
          <p:cNvPr id="106" name="Graphic 105">
            <a:extLst>
              <a:ext uri="{FF2B5EF4-FFF2-40B4-BE49-F238E27FC236}">
                <a16:creationId xmlns:a16="http://schemas.microsoft.com/office/drawing/2014/main" id="{0D409056-C09E-E7EC-D0EE-06C9A143C262}"/>
              </a:ext>
            </a:extLst>
          </p:cNvPr>
          <p:cNvPicPr>
            <a:picLocks/>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rcRect/>
          <a:stretch/>
        </p:blipFill>
        <p:spPr>
          <a:xfrm>
            <a:off x="3945310" y="5939012"/>
            <a:ext cx="439221" cy="439221"/>
          </a:xfrm>
          <a:prstGeom prst="rect">
            <a:avLst/>
          </a:prstGeom>
        </p:spPr>
      </p:pic>
      <p:pic>
        <p:nvPicPr>
          <p:cNvPr id="107" name="Graphic 106" descr="Badge Tick1 outline">
            <a:extLst>
              <a:ext uri="{FF2B5EF4-FFF2-40B4-BE49-F238E27FC236}">
                <a16:creationId xmlns:a16="http://schemas.microsoft.com/office/drawing/2014/main" id="{556BAFA5-5C35-75D0-030C-44CD47269C8E}"/>
              </a:ext>
            </a:extLst>
          </p:cNvPr>
          <p:cNvPicPr>
            <a:picLocks noChangeAspect="1"/>
          </p:cNvPicPr>
          <p:nvPr/>
        </p:nvPicPr>
        <p:blipFill>
          <a:blip r:embed="rId142">
            <a:extLst>
              <a:ext uri="{96DAC541-7B7A-43D3-8B79-37D633B846F1}">
                <asvg:svgBlip xmlns:asvg="http://schemas.microsoft.com/office/drawing/2016/SVG/main" r:embed="rId143"/>
              </a:ext>
            </a:extLst>
          </a:blip>
          <a:srcRect/>
          <a:stretch/>
        </p:blipFill>
        <p:spPr>
          <a:xfrm>
            <a:off x="1935520" y="4534313"/>
            <a:ext cx="555496" cy="555496"/>
          </a:xfrm>
          <a:prstGeom prst="rect">
            <a:avLst/>
          </a:prstGeom>
        </p:spPr>
      </p:pic>
      <p:pic>
        <p:nvPicPr>
          <p:cNvPr id="108" name="Graphic 107" descr="Badge Tick outline">
            <a:extLst>
              <a:ext uri="{FF2B5EF4-FFF2-40B4-BE49-F238E27FC236}">
                <a16:creationId xmlns:a16="http://schemas.microsoft.com/office/drawing/2014/main" id="{DE26C22E-9953-A2C8-7A6D-0B38A4668C13}"/>
              </a:ext>
            </a:extLst>
          </p:cNvPr>
          <p:cNvPicPr>
            <a:picLocks noChangeAspect="1"/>
          </p:cNvPicPr>
          <p:nvPr/>
        </p:nvPicPr>
        <p:blipFill>
          <a:blip r:embed="rId144">
            <a:extLst>
              <a:ext uri="{96DAC541-7B7A-43D3-8B79-37D633B846F1}">
                <asvg:svgBlip xmlns:asvg="http://schemas.microsoft.com/office/drawing/2016/SVG/main" r:embed="rId145"/>
              </a:ext>
            </a:extLst>
          </a:blip>
          <a:srcRect/>
          <a:stretch/>
        </p:blipFill>
        <p:spPr>
          <a:xfrm>
            <a:off x="1220575" y="4534313"/>
            <a:ext cx="555496" cy="555496"/>
          </a:xfrm>
          <a:prstGeom prst="rect">
            <a:avLst/>
          </a:prstGeom>
        </p:spPr>
      </p:pic>
    </p:spTree>
    <p:extLst>
      <p:ext uri="{BB962C8B-B14F-4D97-AF65-F5344CB8AC3E}">
        <p14:creationId xmlns:p14="http://schemas.microsoft.com/office/powerpoint/2010/main" val="419234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3FA64-2423-BE67-0AFB-4334079D687B}"/>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E6BD8CE0-41C8-6AC4-6FEA-760A3CD146E7}"/>
              </a:ext>
            </a:extLst>
          </p:cNvPr>
          <p:cNvSpPr/>
          <p:nvPr/>
        </p:nvSpPr>
        <p:spPr>
          <a:xfrm>
            <a:off x="582135" y="1537598"/>
            <a:ext cx="4631016" cy="4821704"/>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07" name="Text Placeholder 106">
            <a:extLst>
              <a:ext uri="{FF2B5EF4-FFF2-40B4-BE49-F238E27FC236}">
                <a16:creationId xmlns:a16="http://schemas.microsoft.com/office/drawing/2014/main" id="{242CB08A-77F8-8F0A-2238-E57DA97FCE81}"/>
              </a:ext>
            </a:extLst>
          </p:cNvPr>
          <p:cNvSpPr>
            <a:spLocks noGrp="1"/>
          </p:cNvSpPr>
          <p:nvPr>
            <p:ph type="body" sz="quarter" idx="12"/>
          </p:nvPr>
        </p:nvSpPr>
        <p:spPr>
          <a:xfrm>
            <a:off x="463366" y="941645"/>
            <a:ext cx="6815258" cy="395872"/>
          </a:xfrm>
        </p:spPr>
        <p:txBody>
          <a:bodyPr/>
          <a:lstStyle/>
          <a:p>
            <a:r>
              <a:rPr lang="en-US" dirty="0"/>
              <a:t>Other icons and logo’s relating to case studies specifically</a:t>
            </a:r>
          </a:p>
        </p:txBody>
      </p:sp>
      <p:sp>
        <p:nvSpPr>
          <p:cNvPr id="109" name="Text Placeholder 108">
            <a:extLst>
              <a:ext uri="{FF2B5EF4-FFF2-40B4-BE49-F238E27FC236}">
                <a16:creationId xmlns:a16="http://schemas.microsoft.com/office/drawing/2014/main" id="{E728FF10-F7CF-398C-D4C3-3BF2C481E44B}"/>
              </a:ext>
            </a:extLst>
          </p:cNvPr>
          <p:cNvSpPr>
            <a:spLocks noGrp="1"/>
          </p:cNvSpPr>
          <p:nvPr>
            <p:ph type="body" sz="quarter" idx="11"/>
          </p:nvPr>
        </p:nvSpPr>
        <p:spPr/>
        <p:txBody>
          <a:bodyPr/>
          <a:lstStyle/>
          <a:p>
            <a:r>
              <a:rPr lang="en-US" dirty="0"/>
              <a:t>More icons and logos</a:t>
            </a:r>
          </a:p>
        </p:txBody>
      </p:sp>
      <p:grpSp>
        <p:nvGrpSpPr>
          <p:cNvPr id="2" name="Group 1">
            <a:extLst>
              <a:ext uri="{FF2B5EF4-FFF2-40B4-BE49-F238E27FC236}">
                <a16:creationId xmlns:a16="http://schemas.microsoft.com/office/drawing/2014/main" id="{60EAE168-0686-6B6D-2029-65C961EDC506}"/>
              </a:ext>
            </a:extLst>
          </p:cNvPr>
          <p:cNvGrpSpPr/>
          <p:nvPr/>
        </p:nvGrpSpPr>
        <p:grpSpPr>
          <a:xfrm>
            <a:off x="3553002" y="3175482"/>
            <a:ext cx="469969" cy="688772"/>
            <a:chOff x="6914881" y="2241751"/>
            <a:chExt cx="469969" cy="688772"/>
          </a:xfrm>
        </p:grpSpPr>
        <p:pic>
          <p:nvPicPr>
            <p:cNvPr id="3" name="Graphic 2" descr="Database outline">
              <a:extLst>
                <a:ext uri="{FF2B5EF4-FFF2-40B4-BE49-F238E27FC236}">
                  <a16:creationId xmlns:a16="http://schemas.microsoft.com/office/drawing/2014/main" id="{0BA90A0B-3F4D-BBAB-A85C-2A89085337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4881" y="2241751"/>
              <a:ext cx="469969" cy="469969"/>
            </a:xfrm>
            <a:prstGeom prst="rect">
              <a:avLst/>
            </a:prstGeom>
          </p:spPr>
        </p:pic>
        <p:pic>
          <p:nvPicPr>
            <p:cNvPr id="4" name="Graphic 3" descr="Wave outline">
              <a:extLst>
                <a:ext uri="{FF2B5EF4-FFF2-40B4-BE49-F238E27FC236}">
                  <a16:creationId xmlns:a16="http://schemas.microsoft.com/office/drawing/2014/main" id="{0D7A5A6C-6518-3B1D-DFF9-9377A0A88BF3}"/>
                </a:ext>
              </a:extLst>
            </p:cNvPr>
            <p:cNvPicPr>
              <a:picLocks noChangeAspect="1"/>
            </p:cNvPicPr>
            <p:nvPr/>
          </p:nvPicPr>
          <p:blipFill>
            <a:blip r:embed="rId5">
              <a:extLst>
                <a:ext uri="{96DAC541-7B7A-43D3-8B79-37D633B846F1}">
                  <asvg:svgBlip xmlns:asvg="http://schemas.microsoft.com/office/drawing/2016/SVG/main" r:embed="rId6"/>
                </a:ext>
              </a:extLst>
            </a:blip>
            <a:srcRect t="68727"/>
            <a:stretch/>
          </p:blipFill>
          <p:spPr>
            <a:xfrm>
              <a:off x="6957457" y="2693281"/>
              <a:ext cx="423919" cy="237242"/>
            </a:xfrm>
            <a:prstGeom prst="rect">
              <a:avLst/>
            </a:prstGeom>
          </p:spPr>
        </p:pic>
      </p:grpSp>
      <p:pic>
        <p:nvPicPr>
          <p:cNvPr id="5" name="Graphic 4" descr="Sort outline">
            <a:extLst>
              <a:ext uri="{FF2B5EF4-FFF2-40B4-BE49-F238E27FC236}">
                <a16:creationId xmlns:a16="http://schemas.microsoft.com/office/drawing/2014/main" id="{36BC6E7E-6CAF-B5E0-8D76-711D11A3207A}"/>
              </a:ext>
            </a:extLst>
          </p:cNvPr>
          <p:cNvPicPr>
            <a:picLocks/>
          </p:cNvPicPr>
          <p:nvPr/>
        </p:nvPicPr>
        <p:blipFill>
          <a:blip r:embed="rId7">
            <a:extLst>
              <a:ext uri="{96DAC541-7B7A-43D3-8B79-37D633B846F1}">
                <asvg:svgBlip xmlns:asvg="http://schemas.microsoft.com/office/drawing/2016/SVG/main" r:embed="rId8"/>
              </a:ext>
            </a:extLst>
          </a:blip>
          <a:srcRect/>
          <a:stretch/>
        </p:blipFill>
        <p:spPr>
          <a:xfrm>
            <a:off x="4402927" y="2016250"/>
            <a:ext cx="426840" cy="426840"/>
          </a:xfrm>
          <a:prstGeom prst="rect">
            <a:avLst/>
          </a:prstGeom>
        </p:spPr>
      </p:pic>
      <p:pic>
        <p:nvPicPr>
          <p:cNvPr id="6" name="Graphic 5" descr="Smart Phone outline">
            <a:extLst>
              <a:ext uri="{FF2B5EF4-FFF2-40B4-BE49-F238E27FC236}">
                <a16:creationId xmlns:a16="http://schemas.microsoft.com/office/drawing/2014/main" id="{A8C7BD39-D495-637B-BA3B-E610E26BE33C}"/>
              </a:ext>
            </a:extLst>
          </p:cNvPr>
          <p:cNvPicPr>
            <a:picLocks/>
          </p:cNvPicPr>
          <p:nvPr/>
        </p:nvPicPr>
        <p:blipFill>
          <a:blip r:embed="rId9">
            <a:extLst>
              <a:ext uri="{96DAC541-7B7A-43D3-8B79-37D633B846F1}">
                <asvg:svgBlip xmlns:asvg="http://schemas.microsoft.com/office/drawing/2016/SVG/main" r:embed="rId10"/>
              </a:ext>
            </a:extLst>
          </a:blip>
          <a:srcRect/>
          <a:stretch/>
        </p:blipFill>
        <p:spPr>
          <a:xfrm rot="839673">
            <a:off x="947923" y="4116571"/>
            <a:ext cx="459140" cy="459140"/>
          </a:xfrm>
          <a:prstGeom prst="rect">
            <a:avLst/>
          </a:prstGeom>
        </p:spPr>
      </p:pic>
      <p:pic>
        <p:nvPicPr>
          <p:cNvPr id="7" name="Graphic 6" descr="Document outline">
            <a:extLst>
              <a:ext uri="{FF2B5EF4-FFF2-40B4-BE49-F238E27FC236}">
                <a16:creationId xmlns:a16="http://schemas.microsoft.com/office/drawing/2014/main" id="{30EE9EE0-CA8B-FEF7-BD21-30BF6254A376}"/>
              </a:ext>
            </a:extLst>
          </p:cNvPr>
          <p:cNvPicPr>
            <a:picLocks/>
          </p:cNvPicPr>
          <p:nvPr/>
        </p:nvPicPr>
        <p:blipFill>
          <a:blip r:embed="rId11">
            <a:extLst>
              <a:ext uri="{96DAC541-7B7A-43D3-8B79-37D633B846F1}">
                <asvg:svgBlip xmlns:asvg="http://schemas.microsoft.com/office/drawing/2016/SVG/main" r:embed="rId12"/>
              </a:ext>
            </a:extLst>
          </a:blip>
          <a:srcRect/>
          <a:stretch/>
        </p:blipFill>
        <p:spPr>
          <a:xfrm>
            <a:off x="4350530" y="2614516"/>
            <a:ext cx="516867" cy="516867"/>
          </a:xfrm>
          <a:prstGeom prst="rect">
            <a:avLst/>
          </a:prstGeom>
        </p:spPr>
      </p:pic>
      <p:pic>
        <p:nvPicPr>
          <p:cNvPr id="8" name="Graphic 7">
            <a:extLst>
              <a:ext uri="{FF2B5EF4-FFF2-40B4-BE49-F238E27FC236}">
                <a16:creationId xmlns:a16="http://schemas.microsoft.com/office/drawing/2014/main" id="{503826E1-8F2F-6EB3-9A79-5E4E366EE70A}"/>
              </a:ext>
            </a:extLst>
          </p:cNvPr>
          <p:cNvPicPr>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32856" y="5488518"/>
            <a:ext cx="468701" cy="464061"/>
          </a:xfrm>
          <a:prstGeom prst="rect">
            <a:avLst/>
          </a:prstGeom>
        </p:spPr>
      </p:pic>
      <p:pic>
        <p:nvPicPr>
          <p:cNvPr id="9" name="Graphic 8" descr="Shuffle outline">
            <a:extLst>
              <a:ext uri="{FF2B5EF4-FFF2-40B4-BE49-F238E27FC236}">
                <a16:creationId xmlns:a16="http://schemas.microsoft.com/office/drawing/2014/main" id="{0A986631-6E14-5FA5-205E-7854A3C96BBE}"/>
              </a:ext>
            </a:extLst>
          </p:cNvPr>
          <p:cNvPicPr>
            <a:picLocks/>
          </p:cNvPicPr>
          <p:nvPr/>
        </p:nvPicPr>
        <p:blipFill>
          <a:blip r:embed="rId15">
            <a:extLst>
              <a:ext uri="{96DAC541-7B7A-43D3-8B79-37D633B846F1}">
                <asvg:svgBlip xmlns:asvg="http://schemas.microsoft.com/office/drawing/2016/SVG/main" r:embed="rId16"/>
              </a:ext>
            </a:extLst>
          </a:blip>
          <a:srcRect/>
          <a:stretch/>
        </p:blipFill>
        <p:spPr>
          <a:xfrm>
            <a:off x="953100" y="4827674"/>
            <a:ext cx="426840" cy="426840"/>
          </a:xfrm>
          <a:prstGeom prst="rect">
            <a:avLst/>
          </a:prstGeom>
        </p:spPr>
      </p:pic>
      <p:pic>
        <p:nvPicPr>
          <p:cNvPr id="10" name="Graphic 9" descr="Phone Vibration outline">
            <a:extLst>
              <a:ext uri="{FF2B5EF4-FFF2-40B4-BE49-F238E27FC236}">
                <a16:creationId xmlns:a16="http://schemas.microsoft.com/office/drawing/2014/main" id="{903D12A2-A1BF-1626-6DDE-588959CE3218}"/>
              </a:ext>
            </a:extLst>
          </p:cNvPr>
          <p:cNvPicPr>
            <a:picLocks/>
          </p:cNvPicPr>
          <p:nvPr/>
        </p:nvPicPr>
        <p:blipFill>
          <a:blip r:embed="rId17">
            <a:extLst>
              <a:ext uri="{96DAC541-7B7A-43D3-8B79-37D633B846F1}">
                <asvg:svgBlip xmlns:asvg="http://schemas.microsoft.com/office/drawing/2016/SVG/main" r:embed="rId18"/>
              </a:ext>
            </a:extLst>
          </a:blip>
          <a:srcRect/>
          <a:stretch/>
        </p:blipFill>
        <p:spPr>
          <a:xfrm>
            <a:off x="1693663" y="4070804"/>
            <a:ext cx="526848" cy="526848"/>
          </a:xfrm>
          <a:prstGeom prst="rect">
            <a:avLst/>
          </a:prstGeom>
        </p:spPr>
      </p:pic>
      <p:pic>
        <p:nvPicPr>
          <p:cNvPr id="11" name="Graphic 10" descr="Glasses outline">
            <a:extLst>
              <a:ext uri="{FF2B5EF4-FFF2-40B4-BE49-F238E27FC236}">
                <a16:creationId xmlns:a16="http://schemas.microsoft.com/office/drawing/2014/main" id="{ADCEC805-882A-35EF-36E8-B823FB140EF3}"/>
              </a:ext>
            </a:extLst>
          </p:cNvPr>
          <p:cNvPicPr>
            <a:picLocks/>
          </p:cNvPicPr>
          <p:nvPr/>
        </p:nvPicPr>
        <p:blipFill>
          <a:blip r:embed="rId19">
            <a:extLst>
              <a:ext uri="{96DAC541-7B7A-43D3-8B79-37D633B846F1}">
                <asvg:svgBlip xmlns:asvg="http://schemas.microsoft.com/office/drawing/2016/SVG/main" r:embed="rId20"/>
              </a:ext>
            </a:extLst>
          </a:blip>
          <a:srcRect/>
          <a:stretch/>
        </p:blipFill>
        <p:spPr>
          <a:xfrm>
            <a:off x="3468113" y="5512523"/>
            <a:ext cx="526848" cy="526848"/>
          </a:xfrm>
          <a:prstGeom prst="rect">
            <a:avLst/>
          </a:prstGeom>
        </p:spPr>
      </p:pic>
      <p:pic>
        <p:nvPicPr>
          <p:cNvPr id="12" name="Graphic 11" descr="Business Growth outline">
            <a:extLst>
              <a:ext uri="{FF2B5EF4-FFF2-40B4-BE49-F238E27FC236}">
                <a16:creationId xmlns:a16="http://schemas.microsoft.com/office/drawing/2014/main" id="{F3D6172D-07C7-E7E7-CE19-A0D5A17D29CE}"/>
              </a:ext>
            </a:extLst>
          </p:cNvPr>
          <p:cNvPicPr>
            <a:picLocks/>
          </p:cNvPicPr>
          <p:nvPr/>
        </p:nvPicPr>
        <p:blipFill>
          <a:blip r:embed="rId21">
            <a:extLst>
              <a:ext uri="{96DAC541-7B7A-43D3-8B79-37D633B846F1}">
                <asvg:svgBlip xmlns:asvg="http://schemas.microsoft.com/office/drawing/2016/SVG/main" r:embed="rId22"/>
              </a:ext>
            </a:extLst>
          </a:blip>
          <a:srcRect/>
          <a:stretch/>
        </p:blipFill>
        <p:spPr>
          <a:xfrm>
            <a:off x="1759262" y="4766538"/>
            <a:ext cx="526848" cy="526848"/>
          </a:xfrm>
          <a:prstGeom prst="rect">
            <a:avLst/>
          </a:prstGeom>
        </p:spPr>
      </p:pic>
      <p:pic>
        <p:nvPicPr>
          <p:cNvPr id="13" name="Graphic 12">
            <a:extLst>
              <a:ext uri="{FF2B5EF4-FFF2-40B4-BE49-F238E27FC236}">
                <a16:creationId xmlns:a16="http://schemas.microsoft.com/office/drawing/2014/main" id="{40C84F4C-1734-0EF4-7C90-CCD3BF4ED79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a:stretch/>
        </p:blipFill>
        <p:spPr>
          <a:xfrm>
            <a:off x="3506586" y="4847861"/>
            <a:ext cx="425086" cy="425086"/>
          </a:xfrm>
          <a:prstGeom prst="rect">
            <a:avLst/>
          </a:prstGeom>
        </p:spPr>
      </p:pic>
      <p:pic>
        <p:nvPicPr>
          <p:cNvPr id="14" name="Graphic 13">
            <a:extLst>
              <a:ext uri="{FF2B5EF4-FFF2-40B4-BE49-F238E27FC236}">
                <a16:creationId xmlns:a16="http://schemas.microsoft.com/office/drawing/2014/main" id="{51CE5F23-A166-4BF2-A379-D7393BAB18E5}"/>
              </a:ext>
            </a:extLst>
          </p:cNvPr>
          <p:cNvPicPr>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581776" y="4814661"/>
            <a:ext cx="458286" cy="458286"/>
          </a:xfrm>
          <a:prstGeom prst="rect">
            <a:avLst/>
          </a:prstGeom>
        </p:spPr>
      </p:pic>
      <p:pic>
        <p:nvPicPr>
          <p:cNvPr id="15" name="Graphic 14" descr="Inbox outline">
            <a:extLst>
              <a:ext uri="{FF2B5EF4-FFF2-40B4-BE49-F238E27FC236}">
                <a16:creationId xmlns:a16="http://schemas.microsoft.com/office/drawing/2014/main" id="{017730A1-8C8F-7181-11E7-B4482355F9C7}"/>
              </a:ext>
            </a:extLst>
          </p:cNvPr>
          <p:cNvPicPr>
            <a:picLocks/>
          </p:cNvPicPr>
          <p:nvPr/>
        </p:nvPicPr>
        <p:blipFill>
          <a:blip r:embed="rId27">
            <a:extLst>
              <a:ext uri="{96DAC541-7B7A-43D3-8B79-37D633B846F1}">
                <asvg:svgBlip xmlns:asvg="http://schemas.microsoft.com/office/drawing/2016/SVG/main" r:embed="rId28"/>
              </a:ext>
            </a:extLst>
          </a:blip>
          <a:srcRect/>
          <a:stretch/>
        </p:blipFill>
        <p:spPr>
          <a:xfrm>
            <a:off x="2526548" y="3978637"/>
            <a:ext cx="568741" cy="568741"/>
          </a:xfrm>
          <a:prstGeom prst="rect">
            <a:avLst/>
          </a:prstGeom>
        </p:spPr>
      </p:pic>
      <p:pic>
        <p:nvPicPr>
          <p:cNvPr id="16" name="Graphic 15" descr="Email outline">
            <a:extLst>
              <a:ext uri="{FF2B5EF4-FFF2-40B4-BE49-F238E27FC236}">
                <a16:creationId xmlns:a16="http://schemas.microsoft.com/office/drawing/2014/main" id="{68AA9925-8E5F-7E30-F0D8-F2BC5093B9E4}"/>
              </a:ext>
            </a:extLst>
          </p:cNvPr>
          <p:cNvPicPr>
            <a:picLocks/>
          </p:cNvPicPr>
          <p:nvPr/>
        </p:nvPicPr>
        <p:blipFill>
          <a:blip r:embed="rId29">
            <a:extLst>
              <a:ext uri="{96DAC541-7B7A-43D3-8B79-37D633B846F1}">
                <asvg:svgBlip xmlns:asvg="http://schemas.microsoft.com/office/drawing/2016/SVG/main" r:embed="rId30"/>
              </a:ext>
            </a:extLst>
          </a:blip>
          <a:srcRect/>
          <a:stretch/>
        </p:blipFill>
        <p:spPr>
          <a:xfrm>
            <a:off x="1690637" y="5462272"/>
            <a:ext cx="516552" cy="516552"/>
          </a:xfrm>
          <a:prstGeom prst="rect">
            <a:avLst/>
          </a:prstGeom>
        </p:spPr>
      </p:pic>
      <p:pic>
        <p:nvPicPr>
          <p:cNvPr id="18" name="Picture 17" descr="A logo with circles and a letter s&#10;&#10;AI-generated content may be incorrect.">
            <a:extLst>
              <a:ext uri="{FF2B5EF4-FFF2-40B4-BE49-F238E27FC236}">
                <a16:creationId xmlns:a16="http://schemas.microsoft.com/office/drawing/2014/main" id="{4892E89A-A473-59C1-A805-68C313E58A3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002646" y="3531140"/>
            <a:ext cx="488533" cy="471261"/>
          </a:xfrm>
          <a:prstGeom prst="rect">
            <a:avLst/>
          </a:prstGeom>
        </p:spPr>
      </p:pic>
      <p:pic>
        <p:nvPicPr>
          <p:cNvPr id="19" name="Graphic 18" descr="Hamburger Menu Icon outline">
            <a:extLst>
              <a:ext uri="{FF2B5EF4-FFF2-40B4-BE49-F238E27FC236}">
                <a16:creationId xmlns:a16="http://schemas.microsoft.com/office/drawing/2014/main" id="{31936103-D415-7F7A-91B5-5D34863333BB}"/>
              </a:ext>
            </a:extLst>
          </p:cNvPr>
          <p:cNvPicPr>
            <a:picLocks/>
          </p:cNvPicPr>
          <p:nvPr/>
        </p:nvPicPr>
        <p:blipFill>
          <a:blip r:embed="rId32">
            <a:extLst>
              <a:ext uri="{96DAC541-7B7A-43D3-8B79-37D633B846F1}">
                <asvg:svgBlip xmlns:asvg="http://schemas.microsoft.com/office/drawing/2016/SVG/main" r:embed="rId33"/>
              </a:ext>
            </a:extLst>
          </a:blip>
          <a:srcRect/>
          <a:stretch/>
        </p:blipFill>
        <p:spPr>
          <a:xfrm>
            <a:off x="2583462" y="5517509"/>
            <a:ext cx="485553" cy="485553"/>
          </a:xfrm>
          <a:prstGeom prst="rect">
            <a:avLst/>
          </a:prstGeom>
        </p:spPr>
      </p:pic>
      <p:pic>
        <p:nvPicPr>
          <p:cNvPr id="20" name="Graphic 19" descr="Statistics outline">
            <a:extLst>
              <a:ext uri="{FF2B5EF4-FFF2-40B4-BE49-F238E27FC236}">
                <a16:creationId xmlns:a16="http://schemas.microsoft.com/office/drawing/2014/main" id="{CCB18EBE-5F93-CFAD-CA81-BD1CE5E658F0}"/>
              </a:ext>
            </a:extLst>
          </p:cNvPr>
          <p:cNvPicPr>
            <a:picLocks/>
          </p:cNvPicPr>
          <p:nvPr/>
        </p:nvPicPr>
        <p:blipFill>
          <a:blip r:embed="rId34">
            <a:extLst>
              <a:ext uri="{96DAC541-7B7A-43D3-8B79-37D633B846F1}">
                <asvg:svgBlip xmlns:asvg="http://schemas.microsoft.com/office/drawing/2016/SVG/main" r:embed="rId35"/>
              </a:ext>
            </a:extLst>
          </a:blip>
          <a:srcRect/>
          <a:stretch/>
        </p:blipFill>
        <p:spPr>
          <a:xfrm>
            <a:off x="4395811" y="3270402"/>
            <a:ext cx="564002" cy="564002"/>
          </a:xfrm>
          <a:prstGeom prst="rect">
            <a:avLst/>
          </a:prstGeom>
        </p:spPr>
      </p:pic>
      <p:pic>
        <p:nvPicPr>
          <p:cNvPr id="21" name="Picture 20" descr="A yellow rectangular objects with black background&#10;&#10;AI-generated content may be incorrect.">
            <a:extLst>
              <a:ext uri="{FF2B5EF4-FFF2-40B4-BE49-F238E27FC236}">
                <a16:creationId xmlns:a16="http://schemas.microsoft.com/office/drawing/2014/main" id="{7A0A3479-D6B5-29CA-2681-5920302B06E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402281" y="2160769"/>
            <a:ext cx="529249" cy="531580"/>
          </a:xfrm>
          <a:prstGeom prst="rect">
            <a:avLst/>
          </a:prstGeom>
        </p:spPr>
      </p:pic>
      <p:pic>
        <p:nvPicPr>
          <p:cNvPr id="22" name="Graphic 21">
            <a:extLst>
              <a:ext uri="{FF2B5EF4-FFF2-40B4-BE49-F238E27FC236}">
                <a16:creationId xmlns:a16="http://schemas.microsoft.com/office/drawing/2014/main" id="{20DF581B-B83D-45D4-DFFD-3563659977F0}"/>
              </a:ext>
            </a:extLst>
          </p:cNvPr>
          <p:cNvPicPr>
            <a:picLocks/>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451206" y="4015782"/>
            <a:ext cx="568291" cy="568291"/>
          </a:xfrm>
          <a:prstGeom prst="rect">
            <a:avLst/>
          </a:prstGeom>
        </p:spPr>
      </p:pic>
      <p:pic>
        <p:nvPicPr>
          <p:cNvPr id="23" name="Picture 22" descr="A blue cloud with white text&#10;&#10;AI-generated content may be incorrect.">
            <a:extLst>
              <a:ext uri="{FF2B5EF4-FFF2-40B4-BE49-F238E27FC236}">
                <a16:creationId xmlns:a16="http://schemas.microsoft.com/office/drawing/2014/main" id="{778DF960-F9E8-7710-5E4B-7B7BDB2ED80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921815" y="2833325"/>
            <a:ext cx="650195" cy="455137"/>
          </a:xfrm>
          <a:prstGeom prst="rect">
            <a:avLst/>
          </a:prstGeom>
        </p:spPr>
      </p:pic>
      <p:pic>
        <p:nvPicPr>
          <p:cNvPr id="25" name="Picture 24" descr="A blue and black logo&#10;&#10;AI-generated content may be incorrect.">
            <a:extLst>
              <a:ext uri="{FF2B5EF4-FFF2-40B4-BE49-F238E27FC236}">
                <a16:creationId xmlns:a16="http://schemas.microsoft.com/office/drawing/2014/main" id="{06DED04F-D2CD-AA99-8DB1-EED373095B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820277" y="2378918"/>
            <a:ext cx="853270" cy="213414"/>
          </a:xfrm>
          <a:prstGeom prst="rect">
            <a:avLst/>
          </a:prstGeom>
        </p:spPr>
      </p:pic>
      <p:pic>
        <p:nvPicPr>
          <p:cNvPr id="27" name="Picture 26" descr="A black and white logo&#10;&#10;AI-generated content may be incorrect.">
            <a:extLst>
              <a:ext uri="{FF2B5EF4-FFF2-40B4-BE49-F238E27FC236}">
                <a16:creationId xmlns:a16="http://schemas.microsoft.com/office/drawing/2014/main" id="{C1E86670-7091-5DC7-803E-40BE922B05A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728094" y="4170751"/>
            <a:ext cx="1037637" cy="221691"/>
          </a:xfrm>
          <a:prstGeom prst="rect">
            <a:avLst/>
          </a:prstGeom>
        </p:spPr>
      </p:pic>
      <p:pic>
        <p:nvPicPr>
          <p:cNvPr id="29" name="Picture 28" descr="A green and blue logo&#10;&#10;AI-generated content may be incorrect.">
            <a:extLst>
              <a:ext uri="{FF2B5EF4-FFF2-40B4-BE49-F238E27FC236}">
                <a16:creationId xmlns:a16="http://schemas.microsoft.com/office/drawing/2014/main" id="{AFD1FCEF-3F80-ED0B-AB10-7167A676AAB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65981" y="2834352"/>
            <a:ext cx="401848" cy="401848"/>
          </a:xfrm>
          <a:prstGeom prst="rect">
            <a:avLst/>
          </a:prstGeom>
        </p:spPr>
      </p:pic>
      <p:pic>
        <p:nvPicPr>
          <p:cNvPr id="31" name="Picture 30" descr="A purple and pink diamond shapes&#10;&#10;AI-generated content may be incorrect.">
            <a:extLst>
              <a:ext uri="{FF2B5EF4-FFF2-40B4-BE49-F238E27FC236}">
                <a16:creationId xmlns:a16="http://schemas.microsoft.com/office/drawing/2014/main" id="{D141675A-9D8C-F9D5-C90A-CC9F6AFA5B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65981" y="3952508"/>
            <a:ext cx="401848" cy="401848"/>
          </a:xfrm>
          <a:prstGeom prst="rect">
            <a:avLst/>
          </a:prstGeom>
        </p:spPr>
      </p:pic>
      <p:pic>
        <p:nvPicPr>
          <p:cNvPr id="33" name="Picture 32" descr="A blue diamond with black background&#10;&#10;AI-generated content may be incorrect.">
            <a:extLst>
              <a:ext uri="{FF2B5EF4-FFF2-40B4-BE49-F238E27FC236}">
                <a16:creationId xmlns:a16="http://schemas.microsoft.com/office/drawing/2014/main" id="{D0537C5F-5F74-23DC-5CB4-0642F315A6B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465981" y="3394722"/>
            <a:ext cx="401848" cy="401848"/>
          </a:xfrm>
          <a:prstGeom prst="rect">
            <a:avLst/>
          </a:prstGeom>
        </p:spPr>
      </p:pic>
      <p:pic>
        <p:nvPicPr>
          <p:cNvPr id="35" name="Picture 34" descr="A logo of a company&#10;&#10;AI-generated content may be incorrect.">
            <a:extLst>
              <a:ext uri="{FF2B5EF4-FFF2-40B4-BE49-F238E27FC236}">
                <a16:creationId xmlns:a16="http://schemas.microsoft.com/office/drawing/2014/main" id="{A6CE63D5-DD98-8491-F02F-46110BA28B8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791323" y="4572434"/>
            <a:ext cx="911179" cy="736597"/>
          </a:xfrm>
          <a:prstGeom prst="rect">
            <a:avLst/>
          </a:prstGeom>
        </p:spPr>
      </p:pic>
      <p:pic>
        <p:nvPicPr>
          <p:cNvPr id="43" name="Picture 42" descr="A logo for a real estate software company&#10;&#10;AI-generated content may be incorrect.">
            <a:extLst>
              <a:ext uri="{FF2B5EF4-FFF2-40B4-BE49-F238E27FC236}">
                <a16:creationId xmlns:a16="http://schemas.microsoft.com/office/drawing/2014/main" id="{EBE627CC-F313-46F2-70F2-F31A20ED2458}"/>
              </a:ext>
            </a:extLst>
          </p:cNvPr>
          <p:cNvPicPr>
            <a:picLocks noChangeAspect="1"/>
          </p:cNvPicPr>
          <p:nvPr/>
        </p:nvPicPr>
        <p:blipFill>
          <a:blip r:embed="rId46">
            <a:extLst>
              <a:ext uri="{28A0092B-C50C-407E-A947-70E740481C1C}">
                <a14:useLocalDpi xmlns:a14="http://schemas.microsoft.com/office/drawing/2010/main" val="0"/>
              </a:ext>
            </a:extLst>
          </a:blip>
          <a:srcRect l="8784" t="17569" r="5246" b="28470"/>
          <a:stretch/>
        </p:blipFill>
        <p:spPr>
          <a:xfrm>
            <a:off x="5851225" y="1681219"/>
            <a:ext cx="791375" cy="372542"/>
          </a:xfrm>
          <a:prstGeom prst="rect">
            <a:avLst/>
          </a:prstGeom>
        </p:spPr>
      </p:pic>
      <p:pic>
        <p:nvPicPr>
          <p:cNvPr id="45" name="Picture 44" descr="A blue logo with a black background&#10;&#10;AI-generated content may be incorrect.">
            <a:extLst>
              <a:ext uri="{FF2B5EF4-FFF2-40B4-BE49-F238E27FC236}">
                <a16:creationId xmlns:a16="http://schemas.microsoft.com/office/drawing/2014/main" id="{AAF4DBDB-7F8B-D30F-F02B-656362C410E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500902" y="1713322"/>
            <a:ext cx="332007" cy="312620"/>
          </a:xfrm>
          <a:prstGeom prst="rect">
            <a:avLst/>
          </a:prstGeom>
        </p:spPr>
      </p:pic>
      <p:pic>
        <p:nvPicPr>
          <p:cNvPr id="47" name="Picture 46" descr="A close-up of a logo&#10;&#10;Description automatically generated">
            <a:extLst>
              <a:ext uri="{FF2B5EF4-FFF2-40B4-BE49-F238E27FC236}">
                <a16:creationId xmlns:a16="http://schemas.microsoft.com/office/drawing/2014/main" id="{FA098D35-2CBC-4032-990A-0393D50B7B6A}"/>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827961" y="5653277"/>
            <a:ext cx="837902" cy="175895"/>
          </a:xfrm>
          <a:prstGeom prst="rect">
            <a:avLst/>
          </a:prstGeom>
        </p:spPr>
      </p:pic>
      <p:pic>
        <p:nvPicPr>
          <p:cNvPr id="49" name="Graphic 48">
            <a:extLst>
              <a:ext uri="{FF2B5EF4-FFF2-40B4-BE49-F238E27FC236}">
                <a16:creationId xmlns:a16="http://schemas.microsoft.com/office/drawing/2014/main" id="{32351C9A-23B7-DD06-52DE-CAE304205208}"/>
              </a:ext>
            </a:extLst>
          </p:cNvPr>
          <p:cNvPicPr>
            <a:picLocks/>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p:blipFill>
        <p:spPr>
          <a:xfrm>
            <a:off x="979297" y="1956398"/>
            <a:ext cx="426840" cy="426840"/>
          </a:xfrm>
          <a:prstGeom prst="rect">
            <a:avLst/>
          </a:prstGeom>
        </p:spPr>
      </p:pic>
      <p:pic>
        <p:nvPicPr>
          <p:cNvPr id="50" name="Graphic 49">
            <a:extLst>
              <a:ext uri="{FF2B5EF4-FFF2-40B4-BE49-F238E27FC236}">
                <a16:creationId xmlns:a16="http://schemas.microsoft.com/office/drawing/2014/main" id="{89E38CF0-D308-90A3-77AD-508CF4C330D6}"/>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a:stretch/>
        </p:blipFill>
        <p:spPr>
          <a:xfrm>
            <a:off x="905503" y="2578468"/>
            <a:ext cx="523488" cy="523488"/>
          </a:xfrm>
          <a:prstGeom prst="rect">
            <a:avLst/>
          </a:prstGeom>
        </p:spPr>
      </p:pic>
      <p:pic>
        <p:nvPicPr>
          <p:cNvPr id="51" name="Graphic 50">
            <a:extLst>
              <a:ext uri="{FF2B5EF4-FFF2-40B4-BE49-F238E27FC236}">
                <a16:creationId xmlns:a16="http://schemas.microsoft.com/office/drawing/2014/main" id="{F920BAF7-467E-A286-20AB-50CE25845FA3}"/>
              </a:ext>
            </a:extLst>
          </p:cNvPr>
          <p:cNvPicPr>
            <a:picLocks/>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974184" y="3371492"/>
            <a:ext cx="426840" cy="426840"/>
          </a:xfrm>
          <a:prstGeom prst="rect">
            <a:avLst/>
          </a:prstGeom>
        </p:spPr>
      </p:pic>
      <p:pic>
        <p:nvPicPr>
          <p:cNvPr id="52" name="Graphic 51">
            <a:extLst>
              <a:ext uri="{FF2B5EF4-FFF2-40B4-BE49-F238E27FC236}">
                <a16:creationId xmlns:a16="http://schemas.microsoft.com/office/drawing/2014/main" id="{08762889-1F15-9EBF-653D-3C119EF40308}"/>
              </a:ext>
            </a:extLst>
          </p:cNvPr>
          <p:cNvPicPr>
            <a:picLocks/>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1725079" y="1879807"/>
            <a:ext cx="581031" cy="633658"/>
          </a:xfrm>
          <a:prstGeom prst="rect">
            <a:avLst/>
          </a:prstGeom>
        </p:spPr>
      </p:pic>
      <p:pic>
        <p:nvPicPr>
          <p:cNvPr id="53" name="Graphic 52">
            <a:extLst>
              <a:ext uri="{FF2B5EF4-FFF2-40B4-BE49-F238E27FC236}">
                <a16:creationId xmlns:a16="http://schemas.microsoft.com/office/drawing/2014/main" id="{1D00B1D6-9DF0-3532-2B1A-E194BDE9F75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1708172" y="2550337"/>
            <a:ext cx="595362" cy="595362"/>
          </a:xfrm>
          <a:prstGeom prst="rect">
            <a:avLst/>
          </a:prstGeom>
        </p:spPr>
      </p:pic>
      <p:pic>
        <p:nvPicPr>
          <p:cNvPr id="54" name="Graphic 53">
            <a:extLst>
              <a:ext uri="{FF2B5EF4-FFF2-40B4-BE49-F238E27FC236}">
                <a16:creationId xmlns:a16="http://schemas.microsoft.com/office/drawing/2014/main" id="{F9B81E1E-E7AE-49B0-D420-71CA60FE8DCC}"/>
              </a:ext>
            </a:extLst>
          </p:cNvPr>
          <p:cNvPicPr>
            <a:picLocks/>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p:blipFill>
        <p:spPr>
          <a:xfrm>
            <a:off x="1740321" y="3235935"/>
            <a:ext cx="550545" cy="550547"/>
          </a:xfrm>
          <a:prstGeom prst="rect">
            <a:avLst/>
          </a:prstGeom>
        </p:spPr>
      </p:pic>
      <p:pic>
        <p:nvPicPr>
          <p:cNvPr id="55" name="Graphic 54" descr="Shield Tick outline">
            <a:extLst>
              <a:ext uri="{FF2B5EF4-FFF2-40B4-BE49-F238E27FC236}">
                <a16:creationId xmlns:a16="http://schemas.microsoft.com/office/drawing/2014/main" id="{9F7E3E1C-0413-6B59-6AB9-AB90B139030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388841" y="4100655"/>
            <a:ext cx="467145" cy="467145"/>
          </a:xfrm>
          <a:prstGeom prst="rect">
            <a:avLst/>
          </a:prstGeom>
        </p:spPr>
      </p:pic>
      <p:pic>
        <p:nvPicPr>
          <p:cNvPr id="56" name="Graphic 55">
            <a:extLst>
              <a:ext uri="{FF2B5EF4-FFF2-40B4-BE49-F238E27FC236}">
                <a16:creationId xmlns:a16="http://schemas.microsoft.com/office/drawing/2014/main" id="{EC7E9265-8E38-4FFD-58E4-7CDA534092E3}"/>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a:stretch/>
        </p:blipFill>
        <p:spPr>
          <a:xfrm>
            <a:off x="2701810" y="2657151"/>
            <a:ext cx="492621" cy="492621"/>
          </a:xfrm>
          <a:prstGeom prst="rect">
            <a:avLst/>
          </a:prstGeom>
        </p:spPr>
      </p:pic>
      <p:pic>
        <p:nvPicPr>
          <p:cNvPr id="57" name="Graphic 56" descr="Laptop outline">
            <a:extLst>
              <a:ext uri="{FF2B5EF4-FFF2-40B4-BE49-F238E27FC236}">
                <a16:creationId xmlns:a16="http://schemas.microsoft.com/office/drawing/2014/main" id="{80494CCA-5514-A2CF-8976-5000015370E1}"/>
              </a:ext>
            </a:extLst>
          </p:cNvPr>
          <p:cNvPicPr>
            <a:picLocks/>
          </p:cNvPicPr>
          <p:nvPr/>
        </p:nvPicPr>
        <p:blipFill>
          <a:blip r:embed="rId65">
            <a:extLst>
              <a:ext uri="{96DAC541-7B7A-43D3-8B79-37D633B846F1}">
                <asvg:svgBlip xmlns:asvg="http://schemas.microsoft.com/office/drawing/2016/SVG/main" r:embed="rId66"/>
              </a:ext>
            </a:extLst>
          </a:blip>
          <a:srcRect/>
          <a:stretch/>
        </p:blipFill>
        <p:spPr>
          <a:xfrm>
            <a:off x="3546599" y="1887292"/>
            <a:ext cx="614143" cy="614143"/>
          </a:xfrm>
          <a:prstGeom prst="rect">
            <a:avLst/>
          </a:prstGeom>
        </p:spPr>
      </p:pic>
      <p:pic>
        <p:nvPicPr>
          <p:cNvPr id="58" name="Graphic 57">
            <a:extLst>
              <a:ext uri="{FF2B5EF4-FFF2-40B4-BE49-F238E27FC236}">
                <a16:creationId xmlns:a16="http://schemas.microsoft.com/office/drawing/2014/main" id="{B94C00A1-CFEF-8865-7817-7CE623730BF1}"/>
              </a:ext>
            </a:extLst>
          </p:cNvPr>
          <p:cNvPicPr>
            <a:picLocks/>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rcRect/>
          <a:stretch/>
        </p:blipFill>
        <p:spPr>
          <a:xfrm>
            <a:off x="2679894" y="1896623"/>
            <a:ext cx="614142" cy="614143"/>
          </a:xfrm>
          <a:prstGeom prst="rect">
            <a:avLst/>
          </a:prstGeom>
        </p:spPr>
      </p:pic>
      <p:pic>
        <p:nvPicPr>
          <p:cNvPr id="60" name="Graphic 59" descr="Research outline">
            <a:extLst>
              <a:ext uri="{FF2B5EF4-FFF2-40B4-BE49-F238E27FC236}">
                <a16:creationId xmlns:a16="http://schemas.microsoft.com/office/drawing/2014/main" id="{3A0466D6-8B36-1E22-21EC-8AF8A9D5CD7D}"/>
              </a:ext>
            </a:extLst>
          </p:cNvPr>
          <p:cNvPicPr>
            <a:picLocks/>
          </p:cNvPicPr>
          <p:nvPr/>
        </p:nvPicPr>
        <p:blipFill>
          <a:blip r:embed="rId69">
            <a:extLst>
              <a:ext uri="{96DAC541-7B7A-43D3-8B79-37D633B846F1}">
                <asvg:svgBlip xmlns:asvg="http://schemas.microsoft.com/office/drawing/2016/SVG/main" r:embed="rId70"/>
              </a:ext>
            </a:extLst>
          </a:blip>
          <a:srcRect/>
          <a:stretch/>
        </p:blipFill>
        <p:spPr>
          <a:xfrm>
            <a:off x="2630163" y="3236370"/>
            <a:ext cx="580319" cy="580319"/>
          </a:xfrm>
          <a:prstGeom prst="rect">
            <a:avLst/>
          </a:prstGeom>
        </p:spPr>
      </p:pic>
      <p:grpSp>
        <p:nvGrpSpPr>
          <p:cNvPr id="87" name="Group 86">
            <a:extLst>
              <a:ext uri="{FF2B5EF4-FFF2-40B4-BE49-F238E27FC236}">
                <a16:creationId xmlns:a16="http://schemas.microsoft.com/office/drawing/2014/main" id="{1B195956-2CA4-8ABE-ECEF-0C4D12D5C637}"/>
              </a:ext>
            </a:extLst>
          </p:cNvPr>
          <p:cNvGrpSpPr/>
          <p:nvPr/>
        </p:nvGrpSpPr>
        <p:grpSpPr>
          <a:xfrm>
            <a:off x="3610434" y="2492878"/>
            <a:ext cx="475277" cy="584076"/>
            <a:chOff x="3195173" y="2299489"/>
            <a:chExt cx="475277" cy="584076"/>
          </a:xfrm>
        </p:grpSpPr>
        <p:pic>
          <p:nvPicPr>
            <p:cNvPr id="84" name="Graphic 83" descr="Single gear outline">
              <a:extLst>
                <a:ext uri="{FF2B5EF4-FFF2-40B4-BE49-F238E27FC236}">
                  <a16:creationId xmlns:a16="http://schemas.microsoft.com/office/drawing/2014/main" id="{4464A10F-226C-92A9-0F9B-6DDD5CFB534F}"/>
                </a:ext>
              </a:extLst>
            </p:cNvPr>
            <p:cNvPicPr>
              <a:picLocks/>
            </p:cNvPicPr>
            <p:nvPr/>
          </p:nvPicPr>
          <p:blipFill>
            <a:blip r:embed="rId71">
              <a:extLst>
                <a:ext uri="{96DAC541-7B7A-43D3-8B79-37D633B846F1}">
                  <asvg:svgBlip xmlns:asvg="http://schemas.microsoft.com/office/drawing/2016/SVG/main" r:embed="rId72"/>
                </a:ext>
              </a:extLst>
            </a:blip>
            <a:srcRect t="48279"/>
            <a:stretch/>
          </p:blipFill>
          <p:spPr>
            <a:xfrm>
              <a:off x="3195173" y="2641954"/>
              <a:ext cx="467145" cy="241611"/>
            </a:xfrm>
            <a:prstGeom prst="rect">
              <a:avLst/>
            </a:prstGeom>
          </p:spPr>
        </p:pic>
        <p:pic>
          <p:nvPicPr>
            <p:cNvPr id="85" name="Graphic 84" descr="Cloud outline">
              <a:extLst>
                <a:ext uri="{FF2B5EF4-FFF2-40B4-BE49-F238E27FC236}">
                  <a16:creationId xmlns:a16="http://schemas.microsoft.com/office/drawing/2014/main" id="{86A9B4C6-8238-A1EB-92B4-5ADFA8924861}"/>
                </a:ext>
              </a:extLst>
            </p:cNvPr>
            <p:cNvPicPr>
              <a:picLocks/>
            </p:cNvPicPr>
            <p:nvPr/>
          </p:nvPicPr>
          <p:blipFill>
            <a:blip r:embed="rId73">
              <a:extLst>
                <a:ext uri="{96DAC541-7B7A-43D3-8B79-37D633B846F1}">
                  <asvg:svgBlip xmlns:asvg="http://schemas.microsoft.com/office/drawing/2016/SVG/main" r:embed="rId74"/>
                </a:ext>
              </a:extLst>
            </a:blip>
            <a:srcRect/>
            <a:stretch/>
          </p:blipFill>
          <p:spPr>
            <a:xfrm>
              <a:off x="3203305" y="2299489"/>
              <a:ext cx="467145" cy="467145"/>
            </a:xfrm>
            <a:prstGeom prst="rect">
              <a:avLst/>
            </a:prstGeom>
          </p:spPr>
        </p:pic>
      </p:grpSp>
      <p:grpSp>
        <p:nvGrpSpPr>
          <p:cNvPr id="88" name="Group 87">
            <a:extLst>
              <a:ext uri="{FF2B5EF4-FFF2-40B4-BE49-F238E27FC236}">
                <a16:creationId xmlns:a16="http://schemas.microsoft.com/office/drawing/2014/main" id="{903DF41C-831E-8CDA-190F-C6261A58084D}"/>
              </a:ext>
            </a:extLst>
          </p:cNvPr>
          <p:cNvGrpSpPr/>
          <p:nvPr/>
        </p:nvGrpSpPr>
        <p:grpSpPr>
          <a:xfrm>
            <a:off x="8728434" y="1680947"/>
            <a:ext cx="416274" cy="511566"/>
            <a:chOff x="3195173" y="2299489"/>
            <a:chExt cx="475277" cy="584076"/>
          </a:xfrm>
        </p:grpSpPr>
        <p:pic>
          <p:nvPicPr>
            <p:cNvPr id="89" name="Graphic 88" descr="Single gear outline">
              <a:extLst>
                <a:ext uri="{FF2B5EF4-FFF2-40B4-BE49-F238E27FC236}">
                  <a16:creationId xmlns:a16="http://schemas.microsoft.com/office/drawing/2014/main" id="{A3D0951E-B735-67BC-C3A3-C48F06433736}"/>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90" name="Graphic 89" descr="Cloud outline">
              <a:extLst>
                <a:ext uri="{FF2B5EF4-FFF2-40B4-BE49-F238E27FC236}">
                  <a16:creationId xmlns:a16="http://schemas.microsoft.com/office/drawing/2014/main" id="{E03F46A2-E064-3679-BD33-A69FAFE23A28}"/>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26" name="Picture 2">
            <a:extLst>
              <a:ext uri="{FF2B5EF4-FFF2-40B4-BE49-F238E27FC236}">
                <a16:creationId xmlns:a16="http://schemas.microsoft.com/office/drawing/2014/main" id="{1B06C295-ABFD-679E-1BD8-CE1849A51AA8}"/>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r="72897"/>
          <a:stretch/>
        </p:blipFill>
        <p:spPr bwMode="auto">
          <a:xfrm>
            <a:off x="8753935" y="3224953"/>
            <a:ext cx="363778" cy="27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Machine Learning - Remote - Visual Studio Marketplace">
            <a:extLst>
              <a:ext uri="{FF2B5EF4-FFF2-40B4-BE49-F238E27FC236}">
                <a16:creationId xmlns:a16="http://schemas.microsoft.com/office/drawing/2014/main" id="{26F24A9B-1DFE-068D-BF8C-8AFD8EF6EB8C}"/>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8785225" y="3948450"/>
            <a:ext cx="302692" cy="325697"/>
          </a:xfrm>
          <a:prstGeom prst="rect">
            <a:avLst/>
          </a:prstGeom>
          <a:noFill/>
          <a:extLst>
            <a:ext uri="{909E8E84-426E-40DD-AFC4-6F175D3DCCD1}">
              <a14:hiddenFill xmlns:a14="http://schemas.microsoft.com/office/drawing/2010/main">
                <a:solidFill>
                  <a:srgbClr val="FFFFFF"/>
                </a:solidFill>
              </a14:hiddenFill>
            </a:ext>
          </a:extLst>
        </p:spPr>
      </p:pic>
      <p:sp>
        <p:nvSpPr>
          <p:cNvPr id="91" name="object 75">
            <a:extLst>
              <a:ext uri="{FF2B5EF4-FFF2-40B4-BE49-F238E27FC236}">
                <a16:creationId xmlns:a16="http://schemas.microsoft.com/office/drawing/2014/main" id="{E8EFD085-F717-0DBA-92A4-FAD8BC7BAB77}"/>
              </a:ext>
            </a:extLst>
          </p:cNvPr>
          <p:cNvSpPr txBox="1"/>
          <p:nvPr/>
        </p:nvSpPr>
        <p:spPr>
          <a:xfrm>
            <a:off x="8380326" y="2174500"/>
            <a:ext cx="1112490" cy="133530"/>
          </a:xfrm>
          <a:prstGeom prst="rect">
            <a:avLst/>
          </a:prstGeom>
        </p:spPr>
        <p:txBody>
          <a:bodyPr vert="horz" wrap="square" lIns="0" tIns="10319" rIns="0" bIns="0" rtlCol="0">
            <a:spAutoFit/>
          </a:bodyPr>
          <a:lstStyle/>
          <a:p>
            <a:pPr marL="10320" algn="ctr">
              <a:spcBef>
                <a:spcPts val="81"/>
              </a:spcBef>
            </a:pPr>
            <a:r>
              <a:rPr sz="800" dirty="0">
                <a:solidFill>
                  <a:srgbClr val="667373"/>
                </a:solidFill>
                <a:cs typeface="ProximaNova-Semibold"/>
              </a:rPr>
              <a:t>External </a:t>
            </a:r>
            <a:r>
              <a:rPr sz="800" spc="-16" dirty="0">
                <a:solidFill>
                  <a:srgbClr val="667373"/>
                </a:solidFill>
                <a:cs typeface="ProximaNova-Semibold"/>
              </a:rPr>
              <a:t>APIs</a:t>
            </a:r>
            <a:endParaRPr sz="800" dirty="0">
              <a:cs typeface="ProximaNova-Semibold"/>
            </a:endParaRPr>
          </a:p>
        </p:txBody>
      </p:sp>
      <p:sp>
        <p:nvSpPr>
          <p:cNvPr id="92" name="object 76">
            <a:extLst>
              <a:ext uri="{FF2B5EF4-FFF2-40B4-BE49-F238E27FC236}">
                <a16:creationId xmlns:a16="http://schemas.microsoft.com/office/drawing/2014/main" id="{3E2BF5D4-1845-9F57-6CD4-1A6FC2CEB569}"/>
              </a:ext>
            </a:extLst>
          </p:cNvPr>
          <p:cNvSpPr txBox="1"/>
          <p:nvPr/>
        </p:nvSpPr>
        <p:spPr>
          <a:xfrm>
            <a:off x="8569578" y="2848622"/>
            <a:ext cx="733987"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Synapse</a:t>
            </a:r>
            <a:endParaRPr sz="800">
              <a:cs typeface="ProximaNova-Semibold"/>
            </a:endParaRPr>
          </a:p>
        </p:txBody>
      </p:sp>
      <p:sp>
        <p:nvSpPr>
          <p:cNvPr id="93" name="object 77">
            <a:extLst>
              <a:ext uri="{FF2B5EF4-FFF2-40B4-BE49-F238E27FC236}">
                <a16:creationId xmlns:a16="http://schemas.microsoft.com/office/drawing/2014/main" id="{4404EBC9-C6E2-9343-6D9D-A4157C6F7896}"/>
              </a:ext>
            </a:extLst>
          </p:cNvPr>
          <p:cNvSpPr txBox="1"/>
          <p:nvPr/>
        </p:nvSpPr>
        <p:spPr>
          <a:xfrm>
            <a:off x="8597070" y="3527298"/>
            <a:ext cx="679002"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Parquet</a:t>
            </a:r>
            <a:endParaRPr sz="800">
              <a:cs typeface="ProximaNova-Semibold"/>
            </a:endParaRPr>
          </a:p>
        </p:txBody>
      </p:sp>
      <p:sp>
        <p:nvSpPr>
          <p:cNvPr id="94" name="object 78">
            <a:extLst>
              <a:ext uri="{FF2B5EF4-FFF2-40B4-BE49-F238E27FC236}">
                <a16:creationId xmlns:a16="http://schemas.microsoft.com/office/drawing/2014/main" id="{5A8750CD-F457-F9F3-80BF-77AA8858D9C4}"/>
              </a:ext>
            </a:extLst>
          </p:cNvPr>
          <p:cNvSpPr txBox="1"/>
          <p:nvPr/>
        </p:nvSpPr>
        <p:spPr>
          <a:xfrm>
            <a:off x="8531216" y="4311877"/>
            <a:ext cx="810710" cy="133530"/>
          </a:xfrm>
          <a:prstGeom prst="rect">
            <a:avLst/>
          </a:prstGeom>
        </p:spPr>
        <p:txBody>
          <a:bodyPr vert="horz" wrap="square" lIns="0" tIns="10319" rIns="0" bIns="0" rtlCol="0">
            <a:spAutoFit/>
          </a:bodyPr>
          <a:lstStyle/>
          <a:p>
            <a:pPr marL="10320" algn="ctr">
              <a:spcBef>
                <a:spcPts val="81"/>
              </a:spcBef>
            </a:pPr>
            <a:r>
              <a:rPr sz="800" dirty="0">
                <a:solidFill>
                  <a:srgbClr val="667373"/>
                </a:solidFill>
                <a:cs typeface="ProximaNova-Semibold"/>
              </a:rPr>
              <a:t>Azure</a:t>
            </a:r>
            <a:r>
              <a:rPr sz="800" spc="-8" dirty="0">
                <a:solidFill>
                  <a:srgbClr val="667373"/>
                </a:solidFill>
                <a:cs typeface="ProximaNova-Semibold"/>
              </a:rPr>
              <a:t> </a:t>
            </a:r>
            <a:r>
              <a:rPr sz="800" spc="-20" dirty="0">
                <a:solidFill>
                  <a:srgbClr val="667373"/>
                </a:solidFill>
                <a:cs typeface="ProximaNova-Semibold"/>
              </a:rPr>
              <a:t>ML</a:t>
            </a:r>
            <a:endParaRPr sz="800" dirty="0">
              <a:cs typeface="ProximaNova-Semibold"/>
            </a:endParaRPr>
          </a:p>
        </p:txBody>
      </p:sp>
      <p:sp>
        <p:nvSpPr>
          <p:cNvPr id="1029" name="Chevron 1028">
            <a:extLst>
              <a:ext uri="{FF2B5EF4-FFF2-40B4-BE49-F238E27FC236}">
                <a16:creationId xmlns:a16="http://schemas.microsoft.com/office/drawing/2014/main" id="{3113002F-40F8-B9F7-ED01-B09B16FC6093}"/>
              </a:ext>
            </a:extLst>
          </p:cNvPr>
          <p:cNvSpPr/>
          <p:nvPr/>
        </p:nvSpPr>
        <p:spPr>
          <a:xfrm rot="5400000">
            <a:off x="8851891" y="299535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31" name="Chevron 1030">
            <a:extLst>
              <a:ext uri="{FF2B5EF4-FFF2-40B4-BE49-F238E27FC236}">
                <a16:creationId xmlns:a16="http://schemas.microsoft.com/office/drawing/2014/main" id="{3267D8AB-8512-DFE8-96C5-77C470E60AB4}"/>
              </a:ext>
            </a:extLst>
          </p:cNvPr>
          <p:cNvSpPr/>
          <p:nvPr/>
        </p:nvSpPr>
        <p:spPr>
          <a:xfrm rot="5400000">
            <a:off x="8847997" y="2299494"/>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34" name="Chevron 1033">
            <a:extLst>
              <a:ext uri="{FF2B5EF4-FFF2-40B4-BE49-F238E27FC236}">
                <a16:creationId xmlns:a16="http://schemas.microsoft.com/office/drawing/2014/main" id="{B566809E-35C7-A344-3683-285AB90AC1C0}"/>
              </a:ext>
            </a:extLst>
          </p:cNvPr>
          <p:cNvSpPr/>
          <p:nvPr/>
        </p:nvSpPr>
        <p:spPr>
          <a:xfrm rot="5400000">
            <a:off x="8848379" y="369809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pic>
        <p:nvPicPr>
          <p:cNvPr id="1036" name="object 81">
            <a:extLst>
              <a:ext uri="{FF2B5EF4-FFF2-40B4-BE49-F238E27FC236}">
                <a16:creationId xmlns:a16="http://schemas.microsoft.com/office/drawing/2014/main" id="{01302D8B-9F72-0260-32A7-80E5DE459927}"/>
              </a:ext>
            </a:extLst>
          </p:cNvPr>
          <p:cNvPicPr/>
          <p:nvPr/>
        </p:nvPicPr>
        <p:blipFill>
          <a:blip r:embed="rId81" cstate="print"/>
          <a:stretch>
            <a:fillRect/>
          </a:stretch>
        </p:blipFill>
        <p:spPr>
          <a:xfrm>
            <a:off x="8823593" y="4728495"/>
            <a:ext cx="212241" cy="212237"/>
          </a:xfrm>
          <a:prstGeom prst="rect">
            <a:avLst/>
          </a:prstGeom>
        </p:spPr>
      </p:pic>
      <p:sp>
        <p:nvSpPr>
          <p:cNvPr id="1037" name="object 71">
            <a:extLst>
              <a:ext uri="{FF2B5EF4-FFF2-40B4-BE49-F238E27FC236}">
                <a16:creationId xmlns:a16="http://schemas.microsoft.com/office/drawing/2014/main" id="{EC74F4D7-BED6-A52F-FDDF-2F73E8985218}"/>
              </a:ext>
            </a:extLst>
          </p:cNvPr>
          <p:cNvSpPr/>
          <p:nvPr/>
        </p:nvSpPr>
        <p:spPr>
          <a:xfrm>
            <a:off x="8810599" y="2561225"/>
            <a:ext cx="243523" cy="279122"/>
          </a:xfrm>
          <a:custGeom>
            <a:avLst/>
            <a:gdLst/>
            <a:ahLst/>
            <a:cxnLst/>
            <a:rect l="l" t="t" r="r" b="b"/>
            <a:pathLst>
              <a:path w="299720" h="343535">
                <a:moveTo>
                  <a:pt x="299567" y="86080"/>
                </a:moveTo>
                <a:lnTo>
                  <a:pt x="271945" y="70218"/>
                </a:lnTo>
                <a:lnTo>
                  <a:pt x="271945" y="102781"/>
                </a:lnTo>
                <a:lnTo>
                  <a:pt x="271945" y="239864"/>
                </a:lnTo>
                <a:lnTo>
                  <a:pt x="149783" y="310464"/>
                </a:lnTo>
                <a:lnTo>
                  <a:pt x="103746" y="284162"/>
                </a:lnTo>
                <a:lnTo>
                  <a:pt x="187960" y="235419"/>
                </a:lnTo>
                <a:lnTo>
                  <a:pt x="193751" y="239649"/>
                </a:lnTo>
                <a:lnTo>
                  <a:pt x="200990" y="242201"/>
                </a:lnTo>
                <a:lnTo>
                  <a:pt x="208788" y="242201"/>
                </a:lnTo>
                <a:lnTo>
                  <a:pt x="222516" y="239433"/>
                </a:lnTo>
                <a:lnTo>
                  <a:pt x="233743" y="231863"/>
                </a:lnTo>
                <a:lnTo>
                  <a:pt x="241300" y="220649"/>
                </a:lnTo>
                <a:lnTo>
                  <a:pt x="244081" y="206908"/>
                </a:lnTo>
                <a:lnTo>
                  <a:pt x="241300" y="193230"/>
                </a:lnTo>
                <a:lnTo>
                  <a:pt x="233743" y="182041"/>
                </a:lnTo>
                <a:lnTo>
                  <a:pt x="222516" y="174498"/>
                </a:lnTo>
                <a:lnTo>
                  <a:pt x="208788" y="171716"/>
                </a:lnTo>
                <a:lnTo>
                  <a:pt x="204000" y="171945"/>
                </a:lnTo>
                <a:lnTo>
                  <a:pt x="201777" y="172389"/>
                </a:lnTo>
                <a:lnTo>
                  <a:pt x="187096" y="156832"/>
                </a:lnTo>
                <a:lnTo>
                  <a:pt x="169837" y="144437"/>
                </a:lnTo>
                <a:lnTo>
                  <a:pt x="150533" y="135559"/>
                </a:lnTo>
                <a:lnTo>
                  <a:pt x="129717" y="130517"/>
                </a:lnTo>
                <a:lnTo>
                  <a:pt x="224891" y="75514"/>
                </a:lnTo>
                <a:lnTo>
                  <a:pt x="271945" y="102781"/>
                </a:lnTo>
                <a:lnTo>
                  <a:pt x="271945" y="70218"/>
                </a:lnTo>
                <a:lnTo>
                  <a:pt x="252945" y="59296"/>
                </a:lnTo>
                <a:lnTo>
                  <a:pt x="253225" y="59131"/>
                </a:lnTo>
                <a:lnTo>
                  <a:pt x="224485" y="42646"/>
                </a:lnTo>
                <a:lnTo>
                  <a:pt x="224231" y="42799"/>
                </a:lnTo>
                <a:lnTo>
                  <a:pt x="205397" y="31965"/>
                </a:lnTo>
                <a:lnTo>
                  <a:pt x="196303" y="26746"/>
                </a:lnTo>
                <a:lnTo>
                  <a:pt x="196303" y="58940"/>
                </a:lnTo>
                <a:lnTo>
                  <a:pt x="111569" y="107911"/>
                </a:lnTo>
                <a:lnTo>
                  <a:pt x="105778" y="103670"/>
                </a:lnTo>
                <a:lnTo>
                  <a:pt x="98539" y="101117"/>
                </a:lnTo>
                <a:lnTo>
                  <a:pt x="90741" y="101117"/>
                </a:lnTo>
                <a:lnTo>
                  <a:pt x="77012" y="103898"/>
                </a:lnTo>
                <a:lnTo>
                  <a:pt x="65786" y="111455"/>
                </a:lnTo>
                <a:lnTo>
                  <a:pt x="58216" y="122682"/>
                </a:lnTo>
                <a:lnTo>
                  <a:pt x="55448" y="136410"/>
                </a:lnTo>
                <a:lnTo>
                  <a:pt x="58216" y="150152"/>
                </a:lnTo>
                <a:lnTo>
                  <a:pt x="65786" y="161378"/>
                </a:lnTo>
                <a:lnTo>
                  <a:pt x="77012" y="168948"/>
                </a:lnTo>
                <a:lnTo>
                  <a:pt x="90741" y="171716"/>
                </a:lnTo>
                <a:lnTo>
                  <a:pt x="98933" y="170751"/>
                </a:lnTo>
                <a:lnTo>
                  <a:pt x="106464" y="168021"/>
                </a:lnTo>
                <a:lnTo>
                  <a:pt x="113093" y="163728"/>
                </a:lnTo>
                <a:lnTo>
                  <a:pt x="118592" y="158127"/>
                </a:lnTo>
                <a:lnTo>
                  <a:pt x="135813" y="160959"/>
                </a:lnTo>
                <a:lnTo>
                  <a:pt x="151866" y="167259"/>
                </a:lnTo>
                <a:lnTo>
                  <a:pt x="166230" y="176695"/>
                </a:lnTo>
                <a:lnTo>
                  <a:pt x="178384" y="188976"/>
                </a:lnTo>
                <a:lnTo>
                  <a:pt x="175272" y="194208"/>
                </a:lnTo>
                <a:lnTo>
                  <a:pt x="173482" y="200329"/>
                </a:lnTo>
                <a:lnTo>
                  <a:pt x="173710" y="210693"/>
                </a:lnTo>
                <a:lnTo>
                  <a:pt x="75031" y="267754"/>
                </a:lnTo>
                <a:lnTo>
                  <a:pt x="27622" y="240652"/>
                </a:lnTo>
                <a:lnTo>
                  <a:pt x="27622" y="102565"/>
                </a:lnTo>
                <a:lnTo>
                  <a:pt x="149783" y="31965"/>
                </a:lnTo>
                <a:lnTo>
                  <a:pt x="196303" y="58940"/>
                </a:lnTo>
                <a:lnTo>
                  <a:pt x="196303" y="26746"/>
                </a:lnTo>
                <a:lnTo>
                  <a:pt x="149783" y="0"/>
                </a:lnTo>
                <a:lnTo>
                  <a:pt x="0" y="85636"/>
                </a:lnTo>
                <a:lnTo>
                  <a:pt x="0" y="256794"/>
                </a:lnTo>
                <a:lnTo>
                  <a:pt x="46977" y="283972"/>
                </a:lnTo>
                <a:lnTo>
                  <a:pt x="48615" y="284924"/>
                </a:lnTo>
                <a:lnTo>
                  <a:pt x="149783" y="343433"/>
                </a:lnTo>
                <a:lnTo>
                  <a:pt x="207441" y="310464"/>
                </a:lnTo>
                <a:lnTo>
                  <a:pt x="299567" y="257797"/>
                </a:lnTo>
                <a:lnTo>
                  <a:pt x="299567" y="86080"/>
                </a:lnTo>
                <a:close/>
              </a:path>
            </a:pathLst>
          </a:custGeom>
          <a:solidFill>
            <a:srgbClr val="667373"/>
          </a:solidFill>
        </p:spPr>
        <p:txBody>
          <a:bodyPr wrap="square" lIns="0" tIns="0" rIns="0" bIns="0" rtlCol="0"/>
          <a:lstStyle/>
          <a:p>
            <a:endParaRPr sz="1463"/>
          </a:p>
        </p:txBody>
      </p:sp>
      <p:pic>
        <p:nvPicPr>
          <p:cNvPr id="1039" name="Picture 1038" descr="A blue cylinder with white text&#10;&#10;AI-generated content may be incorrect.">
            <a:extLst>
              <a:ext uri="{FF2B5EF4-FFF2-40B4-BE49-F238E27FC236}">
                <a16:creationId xmlns:a16="http://schemas.microsoft.com/office/drawing/2014/main" id="{33B4416A-2E45-45D1-C7E1-D81638B51662}"/>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05115" y="3270749"/>
            <a:ext cx="329900" cy="329900"/>
          </a:xfrm>
          <a:prstGeom prst="rect">
            <a:avLst/>
          </a:prstGeom>
        </p:spPr>
      </p:pic>
      <p:grpSp>
        <p:nvGrpSpPr>
          <p:cNvPr id="1040" name="Group 1039">
            <a:extLst>
              <a:ext uri="{FF2B5EF4-FFF2-40B4-BE49-F238E27FC236}">
                <a16:creationId xmlns:a16="http://schemas.microsoft.com/office/drawing/2014/main" id="{F52A506A-1233-A118-0AF4-9EA4D57EDADC}"/>
              </a:ext>
            </a:extLst>
          </p:cNvPr>
          <p:cNvGrpSpPr/>
          <p:nvPr/>
        </p:nvGrpSpPr>
        <p:grpSpPr>
          <a:xfrm>
            <a:off x="10361928" y="2355710"/>
            <a:ext cx="416274" cy="511566"/>
            <a:chOff x="3195173" y="2299489"/>
            <a:chExt cx="475277" cy="584076"/>
          </a:xfrm>
        </p:grpSpPr>
        <p:pic>
          <p:nvPicPr>
            <p:cNvPr id="1041" name="Graphic 1040" descr="Single gear outline">
              <a:extLst>
                <a:ext uri="{FF2B5EF4-FFF2-40B4-BE49-F238E27FC236}">
                  <a16:creationId xmlns:a16="http://schemas.microsoft.com/office/drawing/2014/main" id="{F61F3074-6B6D-7BCA-75EC-C2500C05E5F9}"/>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1042" name="Graphic 1041" descr="Cloud outline">
              <a:extLst>
                <a:ext uri="{FF2B5EF4-FFF2-40B4-BE49-F238E27FC236}">
                  <a16:creationId xmlns:a16="http://schemas.microsoft.com/office/drawing/2014/main" id="{4327913D-367D-112F-DE1F-16191D5925A5}"/>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43" name="Picture 8" descr="Js, react js, logo, react, react native icon - Free download">
            <a:extLst>
              <a:ext uri="{FF2B5EF4-FFF2-40B4-BE49-F238E27FC236}">
                <a16:creationId xmlns:a16="http://schemas.microsoft.com/office/drawing/2014/main" id="{247AE66D-F37A-2BF3-BC3A-EBF5EA16869B}"/>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10388176" y="1747892"/>
            <a:ext cx="363779" cy="36377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2" descr="Azure Active Directory Logo PNG Transparent &amp; SVG Vector - Freebie Supply">
            <a:extLst>
              <a:ext uri="{FF2B5EF4-FFF2-40B4-BE49-F238E27FC236}">
                <a16:creationId xmlns:a16="http://schemas.microsoft.com/office/drawing/2014/main" id="{A1D82AB0-71D4-4B9B-D2CA-B2A06F6876BB}"/>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10371971" y="3973484"/>
            <a:ext cx="396188" cy="3991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4" descr="Pusher vs. SignalR: feature comparison, use cases, pros and cons">
            <a:extLst>
              <a:ext uri="{FF2B5EF4-FFF2-40B4-BE49-F238E27FC236}">
                <a16:creationId xmlns:a16="http://schemas.microsoft.com/office/drawing/2014/main" id="{8DEB2EA7-443B-CF79-8369-691649F46470}"/>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10421805" y="4767137"/>
            <a:ext cx="296521" cy="296521"/>
          </a:xfrm>
          <a:prstGeom prst="rect">
            <a:avLst/>
          </a:prstGeom>
          <a:noFill/>
          <a:extLst>
            <a:ext uri="{909E8E84-426E-40DD-AFC4-6F175D3DCCD1}">
              <a14:hiddenFill xmlns:a14="http://schemas.microsoft.com/office/drawing/2010/main">
                <a:solidFill>
                  <a:srgbClr val="FFFFFF"/>
                </a:solidFill>
              </a14:hiddenFill>
            </a:ext>
          </a:extLst>
        </p:spPr>
      </p:pic>
      <p:sp>
        <p:nvSpPr>
          <p:cNvPr id="1047" name="Chevron 1046">
            <a:extLst>
              <a:ext uri="{FF2B5EF4-FFF2-40B4-BE49-F238E27FC236}">
                <a16:creationId xmlns:a16="http://schemas.microsoft.com/office/drawing/2014/main" id="{7BEFDFCD-449C-74A5-B091-1D15116D2E08}"/>
              </a:ext>
            </a:extLst>
          </p:cNvPr>
          <p:cNvSpPr/>
          <p:nvPr/>
        </p:nvSpPr>
        <p:spPr>
          <a:xfrm rot="5400000">
            <a:off x="8845033" y="4460879"/>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48" name="object 75">
            <a:extLst>
              <a:ext uri="{FF2B5EF4-FFF2-40B4-BE49-F238E27FC236}">
                <a16:creationId xmlns:a16="http://schemas.microsoft.com/office/drawing/2014/main" id="{11D74C11-3D13-9895-F3E1-E5118AA26DD6}"/>
              </a:ext>
            </a:extLst>
          </p:cNvPr>
          <p:cNvSpPr txBox="1"/>
          <p:nvPr/>
        </p:nvSpPr>
        <p:spPr>
          <a:xfrm>
            <a:off x="9917930" y="2088289"/>
            <a:ext cx="1304270"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React</a:t>
            </a:r>
            <a:r>
              <a:rPr lang="en-AU" sz="800" spc="-10" dirty="0">
                <a:solidFill>
                  <a:srgbClr val="667373"/>
                </a:solidFill>
                <a:cs typeface="ProximaNova-Semibold"/>
              </a:rPr>
              <a:t> </a:t>
            </a:r>
            <a:r>
              <a:rPr lang="en-AU" sz="800" dirty="0">
                <a:solidFill>
                  <a:srgbClr val="667373"/>
                </a:solidFill>
                <a:cs typeface="ProximaNova-Semibold"/>
              </a:rPr>
              <a:t>for</a:t>
            </a:r>
            <a:r>
              <a:rPr lang="en-AU" sz="800" spc="-10" dirty="0">
                <a:solidFill>
                  <a:srgbClr val="667373"/>
                </a:solidFill>
                <a:cs typeface="ProximaNova-Semibold"/>
              </a:rPr>
              <a:t> </a:t>
            </a:r>
            <a:r>
              <a:rPr lang="en-AU" sz="800" dirty="0">
                <a:solidFill>
                  <a:srgbClr val="667373"/>
                </a:solidFill>
                <a:cs typeface="ProximaNova-Semibold"/>
              </a:rPr>
              <a:t>Front-end</a:t>
            </a:r>
            <a:r>
              <a:rPr lang="en-AU" sz="800" spc="-5" dirty="0">
                <a:solidFill>
                  <a:srgbClr val="667373"/>
                </a:solidFill>
                <a:cs typeface="ProximaNova-Semibold"/>
              </a:rPr>
              <a:t> </a:t>
            </a:r>
            <a:r>
              <a:rPr lang="en-AU" sz="800" spc="-10" dirty="0">
                <a:solidFill>
                  <a:srgbClr val="667373"/>
                </a:solidFill>
                <a:cs typeface="ProximaNova-Semibold"/>
              </a:rPr>
              <a:t>Interface</a:t>
            </a:r>
            <a:endParaRPr lang="en-AU" sz="800" dirty="0">
              <a:cs typeface="ProximaNova-Semibold"/>
            </a:endParaRPr>
          </a:p>
        </p:txBody>
      </p:sp>
      <p:sp>
        <p:nvSpPr>
          <p:cNvPr id="1049" name="object 76">
            <a:extLst>
              <a:ext uri="{FF2B5EF4-FFF2-40B4-BE49-F238E27FC236}">
                <a16:creationId xmlns:a16="http://schemas.microsoft.com/office/drawing/2014/main" id="{4D7429F5-146E-130A-FF9F-BBAB43F6C65C}"/>
              </a:ext>
            </a:extLst>
          </p:cNvPr>
          <p:cNvSpPr txBox="1"/>
          <p:nvPr/>
        </p:nvSpPr>
        <p:spPr>
          <a:xfrm>
            <a:off x="10108567" y="2851311"/>
            <a:ext cx="922997" cy="133530"/>
          </a:xfrm>
          <a:prstGeom prst="rect">
            <a:avLst/>
          </a:prstGeom>
        </p:spPr>
        <p:txBody>
          <a:bodyPr vert="horz" wrap="square" lIns="0" tIns="10319" rIns="0" bIns="0" rtlCol="0">
            <a:spAutoFit/>
          </a:bodyPr>
          <a:lstStyle/>
          <a:p>
            <a:pPr marL="12701" algn="ctr">
              <a:spcBef>
                <a:spcPts val="100"/>
              </a:spcBef>
            </a:pPr>
            <a:r>
              <a:rPr lang="en-AU" sz="800" spc="-10" dirty="0">
                <a:solidFill>
                  <a:srgbClr val="667373"/>
                </a:solidFill>
                <a:cs typeface="ProximaNova-Semibold"/>
              </a:rPr>
              <a:t>ASP.NET</a:t>
            </a:r>
            <a:r>
              <a:rPr lang="en-AU" sz="800" spc="-30" dirty="0">
                <a:solidFill>
                  <a:srgbClr val="667373"/>
                </a:solidFill>
                <a:cs typeface="ProximaNova-Semibold"/>
              </a:rPr>
              <a:t> </a:t>
            </a:r>
            <a:r>
              <a:rPr lang="en-AU" sz="800" dirty="0">
                <a:solidFill>
                  <a:srgbClr val="667373"/>
                </a:solidFill>
                <a:cs typeface="ProximaNova-Semibold"/>
              </a:rPr>
              <a:t>Web</a:t>
            </a:r>
            <a:r>
              <a:rPr lang="en-AU" sz="800" spc="-15" dirty="0">
                <a:solidFill>
                  <a:srgbClr val="667373"/>
                </a:solidFill>
                <a:cs typeface="ProximaNova-Semibold"/>
              </a:rPr>
              <a:t> </a:t>
            </a:r>
            <a:r>
              <a:rPr lang="en-AU" sz="800" spc="-20" dirty="0">
                <a:solidFill>
                  <a:srgbClr val="667373"/>
                </a:solidFill>
                <a:cs typeface="ProximaNova-Semibold"/>
              </a:rPr>
              <a:t>APIs</a:t>
            </a:r>
            <a:endParaRPr lang="en-AU" sz="800" dirty="0">
              <a:cs typeface="ProximaNova-Semibold"/>
            </a:endParaRPr>
          </a:p>
        </p:txBody>
      </p:sp>
      <p:sp>
        <p:nvSpPr>
          <p:cNvPr id="1050" name="object 77">
            <a:extLst>
              <a:ext uri="{FF2B5EF4-FFF2-40B4-BE49-F238E27FC236}">
                <a16:creationId xmlns:a16="http://schemas.microsoft.com/office/drawing/2014/main" id="{82158F93-7A65-1DCE-4668-A5AC0588CC16}"/>
              </a:ext>
            </a:extLst>
          </p:cNvPr>
          <p:cNvSpPr txBox="1"/>
          <p:nvPr/>
        </p:nvSpPr>
        <p:spPr>
          <a:xfrm>
            <a:off x="9917931" y="3602467"/>
            <a:ext cx="1304269"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On Premise SQL Server </a:t>
            </a:r>
            <a:r>
              <a:rPr lang="en-AU" sz="800" spc="-25" dirty="0">
                <a:solidFill>
                  <a:srgbClr val="667373"/>
                </a:solidFill>
                <a:cs typeface="ProximaNova-Semibold"/>
              </a:rPr>
              <a:t>DB</a:t>
            </a:r>
            <a:endParaRPr lang="en-AU" sz="800" dirty="0">
              <a:cs typeface="ProximaNova-Semibold"/>
            </a:endParaRPr>
          </a:p>
        </p:txBody>
      </p:sp>
      <p:sp>
        <p:nvSpPr>
          <p:cNvPr id="1051" name="object 78">
            <a:extLst>
              <a:ext uri="{FF2B5EF4-FFF2-40B4-BE49-F238E27FC236}">
                <a16:creationId xmlns:a16="http://schemas.microsoft.com/office/drawing/2014/main" id="{54A874AA-6D5C-3132-A0A8-0B7D9F2F28E8}"/>
              </a:ext>
            </a:extLst>
          </p:cNvPr>
          <p:cNvSpPr txBox="1"/>
          <p:nvPr/>
        </p:nvSpPr>
        <p:spPr>
          <a:xfrm>
            <a:off x="9557260" y="4387046"/>
            <a:ext cx="2025611"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Azure Active Directory for </a:t>
            </a:r>
            <a:r>
              <a:rPr lang="en-AU" sz="800" spc="-10" dirty="0">
                <a:solidFill>
                  <a:srgbClr val="667373"/>
                </a:solidFill>
                <a:cs typeface="ProximaNova-Semibold"/>
              </a:rPr>
              <a:t>authentication</a:t>
            </a:r>
            <a:endParaRPr lang="en-AU" sz="800" dirty="0">
              <a:cs typeface="ProximaNova-Semibold"/>
            </a:endParaRPr>
          </a:p>
        </p:txBody>
      </p:sp>
      <p:sp>
        <p:nvSpPr>
          <p:cNvPr id="1052" name="Chevron 1051">
            <a:extLst>
              <a:ext uri="{FF2B5EF4-FFF2-40B4-BE49-F238E27FC236}">
                <a16:creationId xmlns:a16="http://schemas.microsoft.com/office/drawing/2014/main" id="{07D5B84E-B9B2-3952-683C-5511F60F9D28}"/>
              </a:ext>
            </a:extLst>
          </p:cNvPr>
          <p:cNvSpPr/>
          <p:nvPr/>
        </p:nvSpPr>
        <p:spPr>
          <a:xfrm rot="5400000">
            <a:off x="10485386" y="2998047"/>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3" name="Chevron 1052">
            <a:extLst>
              <a:ext uri="{FF2B5EF4-FFF2-40B4-BE49-F238E27FC236}">
                <a16:creationId xmlns:a16="http://schemas.microsoft.com/office/drawing/2014/main" id="{62D3A0EF-52C1-3E6E-0260-BF2E540D3F7A}"/>
              </a:ext>
            </a:extLst>
          </p:cNvPr>
          <p:cNvSpPr/>
          <p:nvPr/>
        </p:nvSpPr>
        <p:spPr>
          <a:xfrm rot="5400000">
            <a:off x="10485386" y="221328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4" name="Chevron 1053">
            <a:extLst>
              <a:ext uri="{FF2B5EF4-FFF2-40B4-BE49-F238E27FC236}">
                <a16:creationId xmlns:a16="http://schemas.microsoft.com/office/drawing/2014/main" id="{F36CAB8E-8A92-2DC3-2D90-1F1FAF679B81}"/>
              </a:ext>
            </a:extLst>
          </p:cNvPr>
          <p:cNvSpPr/>
          <p:nvPr/>
        </p:nvSpPr>
        <p:spPr>
          <a:xfrm rot="5400000">
            <a:off x="10485386" y="3736686"/>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5" name="Chevron 1054">
            <a:extLst>
              <a:ext uri="{FF2B5EF4-FFF2-40B4-BE49-F238E27FC236}">
                <a16:creationId xmlns:a16="http://schemas.microsoft.com/office/drawing/2014/main" id="{085A5341-BC2D-1143-7EB2-034F1D8010B7}"/>
              </a:ext>
            </a:extLst>
          </p:cNvPr>
          <p:cNvSpPr/>
          <p:nvPr/>
        </p:nvSpPr>
        <p:spPr>
          <a:xfrm rot="5400000">
            <a:off x="10485386" y="451064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6" name="object 78">
            <a:extLst>
              <a:ext uri="{FF2B5EF4-FFF2-40B4-BE49-F238E27FC236}">
                <a16:creationId xmlns:a16="http://schemas.microsoft.com/office/drawing/2014/main" id="{360AA915-C52D-7391-C5E9-559832EEA3A6}"/>
              </a:ext>
            </a:extLst>
          </p:cNvPr>
          <p:cNvSpPr txBox="1"/>
          <p:nvPr/>
        </p:nvSpPr>
        <p:spPr>
          <a:xfrm>
            <a:off x="9557260" y="5127941"/>
            <a:ext cx="2025611" cy="133530"/>
          </a:xfrm>
          <a:prstGeom prst="rect">
            <a:avLst/>
          </a:prstGeom>
        </p:spPr>
        <p:txBody>
          <a:bodyPr vert="horz" wrap="square" lIns="0" tIns="10319" rIns="0" bIns="0" rtlCol="0">
            <a:spAutoFit/>
          </a:bodyPr>
          <a:lstStyle/>
          <a:p>
            <a:pPr marL="12701" algn="ctr">
              <a:spcBef>
                <a:spcPts val="100"/>
              </a:spcBef>
            </a:pPr>
            <a:r>
              <a:rPr lang="en-AU" sz="800" dirty="0" err="1">
                <a:solidFill>
                  <a:srgbClr val="667373"/>
                </a:solidFill>
                <a:cs typeface="ProximaNova-Semibold"/>
              </a:rPr>
              <a:t>SignalR</a:t>
            </a:r>
            <a:r>
              <a:rPr lang="en-AU" sz="800" dirty="0">
                <a:solidFill>
                  <a:srgbClr val="667373"/>
                </a:solidFill>
                <a:cs typeface="ProximaNova-Semibold"/>
              </a:rPr>
              <a:t> </a:t>
            </a:r>
            <a:r>
              <a:rPr lang="en-AU" sz="800" spc="-10" dirty="0" err="1">
                <a:solidFill>
                  <a:srgbClr val="667373"/>
                </a:solidFill>
                <a:cs typeface="ProximaNova-Semibold"/>
              </a:rPr>
              <a:t>Websockets</a:t>
            </a:r>
            <a:endParaRPr lang="en-AU" sz="800" dirty="0">
              <a:cs typeface="ProximaNova-Semibold"/>
            </a:endParaRPr>
          </a:p>
        </p:txBody>
      </p:sp>
      <p:pic>
        <p:nvPicPr>
          <p:cNvPr id="32" name="Picture 31" descr="A green and blue logo&#10;&#10;AI-generated content may be incorrect.">
            <a:extLst>
              <a:ext uri="{FF2B5EF4-FFF2-40B4-BE49-F238E27FC236}">
                <a16:creationId xmlns:a16="http://schemas.microsoft.com/office/drawing/2014/main" id="{E63DAD5E-A20C-8FA4-22F1-6FF45D0FAD1D}"/>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7477682" y="4510094"/>
            <a:ext cx="381500" cy="401847"/>
          </a:xfrm>
          <a:prstGeom prst="rect">
            <a:avLst/>
          </a:prstGeom>
        </p:spPr>
      </p:pic>
      <p:pic>
        <p:nvPicPr>
          <p:cNvPr id="41" name="Graphic 40" descr="Badge Cross outline">
            <a:extLst>
              <a:ext uri="{FF2B5EF4-FFF2-40B4-BE49-F238E27FC236}">
                <a16:creationId xmlns:a16="http://schemas.microsoft.com/office/drawing/2014/main" id="{298C1793-7F53-21C3-B3B6-2D39FABF9B28}"/>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4331770" y="5453845"/>
            <a:ext cx="555496" cy="555496"/>
          </a:xfrm>
          <a:prstGeom prst="rect">
            <a:avLst/>
          </a:prstGeom>
        </p:spPr>
      </p:pic>
      <p:pic>
        <p:nvPicPr>
          <p:cNvPr id="42" name="Graphic 41" descr="Badge Tick1 outline">
            <a:extLst>
              <a:ext uri="{FF2B5EF4-FFF2-40B4-BE49-F238E27FC236}">
                <a16:creationId xmlns:a16="http://schemas.microsoft.com/office/drawing/2014/main" id="{0EF00D54-C455-2B34-53E1-26F337FC0A8A}"/>
              </a:ext>
            </a:extLst>
          </p:cNvPr>
          <p:cNvPicPr>
            <a:picLocks noChangeAspect="1"/>
          </p:cNvPicPr>
          <p:nvPr/>
        </p:nvPicPr>
        <p:blipFill>
          <a:blip r:embed="rId89">
            <a:extLst>
              <a:ext uri="{96DAC541-7B7A-43D3-8B79-37D633B846F1}">
                <asvg:svgBlip xmlns:asvg="http://schemas.microsoft.com/office/drawing/2016/SVG/main" r:embed="rId90"/>
              </a:ext>
            </a:extLst>
          </a:blip>
          <a:srcRect/>
          <a:stretch/>
        </p:blipFill>
        <p:spPr>
          <a:xfrm>
            <a:off x="4353777" y="4709645"/>
            <a:ext cx="555496" cy="555496"/>
          </a:xfrm>
          <a:prstGeom prst="rect">
            <a:avLst/>
          </a:prstGeom>
        </p:spPr>
      </p:pic>
    </p:spTree>
    <p:extLst>
      <p:ext uri="{BB962C8B-B14F-4D97-AF65-F5344CB8AC3E}">
        <p14:creationId xmlns:p14="http://schemas.microsoft.com/office/powerpoint/2010/main" val="195698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02F-C284-B85A-A8E9-780EC2AB0109}"/>
            </a:ext>
          </a:extLst>
        </p:cNvPr>
        <p:cNvGrpSpPr/>
        <p:nvPr/>
      </p:nvGrpSpPr>
      <p:grpSpPr>
        <a:xfrm>
          <a:off x="0" y="0"/>
          <a:ext cx="0" cy="0"/>
          <a:chOff x="0" y="0"/>
          <a:chExt cx="0" cy="0"/>
        </a:xfrm>
      </p:grpSpPr>
      <p:sp>
        <p:nvSpPr>
          <p:cNvPr id="28" name="Freeform 27">
            <a:extLst>
              <a:ext uri="{FF2B5EF4-FFF2-40B4-BE49-F238E27FC236}">
                <a16:creationId xmlns:a16="http://schemas.microsoft.com/office/drawing/2014/main" id="{15C7FFC3-D28F-FC20-7744-A24329C571EE}"/>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dirty="0">
              <a:latin typeface="Proxima Nova Light" panose="02000506030000020004" pitchFamily="2" charset="0"/>
            </a:endParaRPr>
          </a:p>
        </p:txBody>
      </p:sp>
      <p:sp>
        <p:nvSpPr>
          <p:cNvPr id="24" name="Rectangle 23">
            <a:extLst>
              <a:ext uri="{FF2B5EF4-FFF2-40B4-BE49-F238E27FC236}">
                <a16:creationId xmlns:a16="http://schemas.microsoft.com/office/drawing/2014/main" id="{DF8F0E08-9013-F059-1F4F-ED879D3BD492}"/>
              </a:ext>
            </a:extLst>
          </p:cNvPr>
          <p:cNvSpPr/>
          <p:nvPr/>
        </p:nvSpPr>
        <p:spPr>
          <a:xfrm>
            <a:off x="3990008" y="3203094"/>
            <a:ext cx="3871871"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80EBEC06-F2B5-4EA5-7FAD-49CDE640F301}"/>
              </a:ext>
            </a:extLst>
          </p:cNvPr>
          <p:cNvSpPr>
            <a:spLocks noGrp="1"/>
          </p:cNvSpPr>
          <p:nvPr>
            <p:ph type="body" sz="quarter" idx="12"/>
          </p:nvPr>
        </p:nvSpPr>
        <p:spPr>
          <a:prstGeom prst="rect">
            <a:avLst/>
          </a:prstGeom>
        </p:spPr>
        <p:txBody>
          <a:bodyPr/>
          <a:lstStyle/>
          <a:p>
            <a:r>
              <a:rPr lang="en-AU" dirty="0">
                <a:cs typeface="ProximaNova-Light"/>
              </a:rPr>
              <a:t>Implementing Form Assembly to enhance new lead process</a:t>
            </a:r>
          </a:p>
        </p:txBody>
      </p:sp>
      <p:sp>
        <p:nvSpPr>
          <p:cNvPr id="1114" name="Text Placeholder 1113">
            <a:extLst>
              <a:ext uri="{FF2B5EF4-FFF2-40B4-BE49-F238E27FC236}">
                <a16:creationId xmlns:a16="http://schemas.microsoft.com/office/drawing/2014/main" id="{6A9A16B6-0260-398D-2763-BB544170051A}"/>
              </a:ext>
            </a:extLst>
          </p:cNvPr>
          <p:cNvSpPr>
            <a:spLocks noGrp="1"/>
          </p:cNvSpPr>
          <p:nvPr>
            <p:ph type="body" sz="quarter" idx="11"/>
          </p:nvPr>
        </p:nvSpPr>
        <p:spPr/>
        <p:txBody>
          <a:bodyPr/>
          <a:lstStyle/>
          <a:p>
            <a:r>
              <a:rPr lang="en-US" dirty="0"/>
              <a:t>Case study</a:t>
            </a:r>
          </a:p>
        </p:txBody>
      </p:sp>
      <p:sp>
        <p:nvSpPr>
          <p:cNvPr id="1083" name="Text Placeholder 1082">
            <a:extLst>
              <a:ext uri="{FF2B5EF4-FFF2-40B4-BE49-F238E27FC236}">
                <a16:creationId xmlns:a16="http://schemas.microsoft.com/office/drawing/2014/main" id="{59B557EC-5CBD-5B26-7E26-FCB9EDF46340}"/>
              </a:ext>
            </a:extLst>
          </p:cNvPr>
          <p:cNvSpPr>
            <a:spLocks noGrp="1"/>
          </p:cNvSpPr>
          <p:nvPr>
            <p:ph type="body" sz="quarter" idx="13"/>
          </p:nvPr>
        </p:nvSpPr>
        <p:spPr/>
        <p:txBody>
          <a:bodyPr/>
          <a:lstStyle/>
          <a:p>
            <a:r>
              <a:rPr lang="en-US" dirty="0"/>
              <a:t>The client receives a lot more leads for units than they have available to rent and needed a way to capture details quickly in order to </a:t>
            </a:r>
            <a:r>
              <a:rPr lang="en-US" dirty="0" err="1"/>
              <a:t>prioritise</a:t>
            </a:r>
            <a:r>
              <a:rPr lang="en-US" dirty="0"/>
              <a:t> and ensure a smooth customer journey.</a:t>
            </a:r>
          </a:p>
          <a:p>
            <a:endParaRPr lang="en-US" dirty="0"/>
          </a:p>
          <a:p>
            <a:r>
              <a:rPr lang="en-US" dirty="0"/>
              <a:t>There was a 15-minute delay between lead creation and Salesforce having the further details provided by a 3</a:t>
            </a:r>
            <a:r>
              <a:rPr lang="en-US" baseline="30000" dirty="0"/>
              <a:t>rd</a:t>
            </a:r>
            <a:r>
              <a:rPr lang="en-US" dirty="0"/>
              <a:t> party, which often resulted in customers being called to provide the same information they already had. </a:t>
            </a:r>
          </a:p>
        </p:txBody>
      </p:sp>
      <p:sp>
        <p:nvSpPr>
          <p:cNvPr id="29" name="Text Placeholder 28">
            <a:extLst>
              <a:ext uri="{FF2B5EF4-FFF2-40B4-BE49-F238E27FC236}">
                <a16:creationId xmlns:a16="http://schemas.microsoft.com/office/drawing/2014/main" id="{35976112-C9CD-C6E3-3DF4-6EAD963F361F}"/>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DF7FAD2B-7A49-3701-5E51-C46E51C1A144}"/>
              </a:ext>
            </a:extLst>
          </p:cNvPr>
          <p:cNvSpPr>
            <a:spLocks noGrp="1"/>
          </p:cNvSpPr>
          <p:nvPr>
            <p:ph type="body" sz="quarter" idx="15"/>
          </p:nvPr>
        </p:nvSpPr>
        <p:spPr/>
        <p:txBody>
          <a:bodyPr/>
          <a:lstStyle/>
          <a:p>
            <a:pPr>
              <a:spcAft>
                <a:spcPts val="0"/>
              </a:spcAft>
            </a:pPr>
            <a:r>
              <a:rPr lang="en-US" dirty="0">
                <a:latin typeface="Proxima Nova Light" panose="02000506030000020004" pitchFamily="2" charset="0"/>
              </a:rPr>
              <a:t>Allow leads to be created in Salesforce from the property portals immediately</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Email the lead with a unique and secure </a:t>
            </a:r>
            <a:r>
              <a:rPr lang="en-US" dirty="0" err="1">
                <a:latin typeface="Proxima Nova Light" panose="02000506030000020004" pitchFamily="2" charset="0"/>
              </a:rPr>
              <a:t>url</a:t>
            </a:r>
            <a:r>
              <a:rPr lang="en-US" dirty="0">
                <a:latin typeface="Proxima Nova Light" panose="02000506030000020004" pitchFamily="2" charset="0"/>
              </a:rPr>
              <a:t>, prompting them for more information about what they require in a new home, surfaced on the Grainger website</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Responses from leads are sent back to Salesforce as soon as it is submitted by the customer</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Visual cues in Salesforce to identify which leads have completed the form and which ones have not submitted answers </a:t>
            </a:r>
          </a:p>
        </p:txBody>
      </p:sp>
      <p:sp>
        <p:nvSpPr>
          <p:cNvPr id="30" name="Text Placeholder 29">
            <a:extLst>
              <a:ext uri="{FF2B5EF4-FFF2-40B4-BE49-F238E27FC236}">
                <a16:creationId xmlns:a16="http://schemas.microsoft.com/office/drawing/2014/main" id="{15547708-7E7A-6DF4-AF96-2CBE338AD37E}"/>
              </a:ext>
            </a:extLst>
          </p:cNvPr>
          <p:cNvSpPr>
            <a:spLocks noGrp="1"/>
          </p:cNvSpPr>
          <p:nvPr>
            <p:ph type="body" sz="quarter" idx="16"/>
          </p:nvPr>
        </p:nvSpPr>
        <p:spPr/>
        <p:txBody>
          <a:bodyPr/>
          <a:lstStyle/>
          <a:p>
            <a:endParaRPr lang="en-US"/>
          </a:p>
        </p:txBody>
      </p:sp>
      <p:sp>
        <p:nvSpPr>
          <p:cNvPr id="31" name="Text Placeholder 30">
            <a:extLst>
              <a:ext uri="{FF2B5EF4-FFF2-40B4-BE49-F238E27FC236}">
                <a16:creationId xmlns:a16="http://schemas.microsoft.com/office/drawing/2014/main" id="{13A88A37-B766-B675-D71E-D2F2D674CCB4}"/>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1DDEA124-D2A6-7158-B551-DBFC57FD0FE3}"/>
              </a:ext>
            </a:extLst>
          </p:cNvPr>
          <p:cNvSpPr>
            <a:spLocks noGrp="1"/>
          </p:cNvSpPr>
          <p:nvPr>
            <p:ph type="body" sz="quarter" idx="19"/>
          </p:nvPr>
        </p:nvSpPr>
        <p:spPr>
          <a:xfrm>
            <a:off x="6793722" y="1381434"/>
            <a:ext cx="3415473" cy="1631452"/>
          </a:xfrm>
          <a:prstGeom prst="rect">
            <a:avLst/>
          </a:prstGeom>
        </p:spPr>
        <p:txBody>
          <a:bodyPr/>
          <a:lstStyle/>
          <a:p>
            <a:r>
              <a:rPr lang="en-US" dirty="0">
                <a:latin typeface="Proxima Nova Light" panose="02000506030000020004" pitchFamily="2" charset="0"/>
              </a:rPr>
              <a:t>Grainger plc is a UK-Based property business, founded in 1912 and headquartered in Newcastle upon Tyne. </a:t>
            </a:r>
          </a:p>
          <a:p>
            <a:endParaRPr lang="en-US" dirty="0">
              <a:latin typeface="Proxima Nova Light" panose="02000506030000020004" pitchFamily="2" charset="0"/>
            </a:endParaRPr>
          </a:p>
          <a:p>
            <a:r>
              <a:rPr lang="en-US" dirty="0">
                <a:latin typeface="Proxima Nova Light" panose="02000506030000020004" pitchFamily="2" charset="0"/>
              </a:rPr>
              <a:t>They are the UK’s largest residential landlord. Grainger is a market leader in the UK PRS (Private Rental Sector) and BTR sector and have 11k+ operational homes, 20k+ customers and a £3.4bn operational portfolio</a:t>
            </a:r>
          </a:p>
        </p:txBody>
      </p:sp>
      <p:sp>
        <p:nvSpPr>
          <p:cNvPr id="32" name="Text Placeholder 31">
            <a:extLst>
              <a:ext uri="{FF2B5EF4-FFF2-40B4-BE49-F238E27FC236}">
                <a16:creationId xmlns:a16="http://schemas.microsoft.com/office/drawing/2014/main" id="{650477B5-26FB-7AB5-3F5B-DEF5919D4C40}"/>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092FF684-35D7-257B-6350-251984965456}"/>
              </a:ext>
            </a:extLst>
          </p:cNvPr>
          <p:cNvSpPr>
            <a:spLocks noGrp="1"/>
          </p:cNvSpPr>
          <p:nvPr>
            <p:ph type="body" sz="quarter" idx="21"/>
          </p:nvPr>
        </p:nvSpPr>
        <p:spPr/>
        <p:txBody>
          <a:bodyPr/>
          <a:lstStyle/>
          <a:p>
            <a:r>
              <a:rPr lang="en-US" dirty="0">
                <a:solidFill>
                  <a:schemeClr val="bg1"/>
                </a:solidFill>
              </a:rPr>
              <a:t>The existing lead capture process with an alternative solution was not instant when capturing details from property portals, and as a result the customer journey was longer and included unnecessary interruptions. </a:t>
            </a:r>
          </a:p>
        </p:txBody>
      </p:sp>
      <p:sp>
        <p:nvSpPr>
          <p:cNvPr id="33" name="Text Placeholder 32">
            <a:extLst>
              <a:ext uri="{FF2B5EF4-FFF2-40B4-BE49-F238E27FC236}">
                <a16:creationId xmlns:a16="http://schemas.microsoft.com/office/drawing/2014/main" id="{E780F70C-E43B-C166-E53D-B23A539C6FD9}"/>
              </a:ext>
            </a:extLst>
          </p:cNvPr>
          <p:cNvSpPr>
            <a:spLocks noGrp="1"/>
          </p:cNvSpPr>
          <p:nvPr>
            <p:ph type="body" sz="quarter" idx="22"/>
          </p:nvPr>
        </p:nvSpPr>
        <p:spPr/>
        <p:txBody>
          <a:bodyPr/>
          <a:lstStyle/>
          <a:p>
            <a:endParaRPr lang="en-US"/>
          </a:p>
        </p:txBody>
      </p:sp>
      <p:sp>
        <p:nvSpPr>
          <p:cNvPr id="2" name="Rounded Rectangle 1">
            <a:extLst>
              <a:ext uri="{FF2B5EF4-FFF2-40B4-BE49-F238E27FC236}">
                <a16:creationId xmlns:a16="http://schemas.microsoft.com/office/drawing/2014/main" id="{564A18D3-F91C-ACB8-D9E8-2EB3FD79260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DBE1D-F46B-3BD7-6E94-B977E590420B}"/>
              </a:ext>
            </a:extLst>
          </p:cNvPr>
          <p:cNvSpPr txBox="1"/>
          <p:nvPr/>
        </p:nvSpPr>
        <p:spPr>
          <a:xfrm>
            <a:off x="12636901" y="228889"/>
            <a:ext cx="1862870" cy="2862322"/>
          </a:xfrm>
          <a:prstGeom prst="rect">
            <a:avLst/>
          </a:prstGeom>
          <a:noFill/>
        </p:spPr>
        <p:txBody>
          <a:bodyPr wrap="square">
            <a:spAutoFit/>
          </a:bodyPr>
          <a:lstStyle/>
          <a:p>
            <a:r>
              <a:rPr lang="en-ZA" sz="1200" dirty="0">
                <a:solidFill>
                  <a:schemeClr val="accent3"/>
                </a:solidFill>
                <a:latin typeface="Proxima Nova Rg" panose="02000506030000020004" pitchFamily="2" charset="0"/>
              </a:rPr>
              <a:t>To replace icons with grey icons:</a:t>
            </a:r>
          </a:p>
          <a:p>
            <a:endParaRPr lang="en-ZA" sz="1200" dirty="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Stop dragging when the white box aligns with the top of the page.</a:t>
            </a:r>
          </a:p>
        </p:txBody>
      </p:sp>
      <p:grpSp>
        <p:nvGrpSpPr>
          <p:cNvPr id="4" name="Group 3">
            <a:extLst>
              <a:ext uri="{FF2B5EF4-FFF2-40B4-BE49-F238E27FC236}">
                <a16:creationId xmlns:a16="http://schemas.microsoft.com/office/drawing/2014/main" id="{2FAD417A-BCEB-6992-9A56-2ADFD54927C8}"/>
              </a:ext>
            </a:extLst>
          </p:cNvPr>
          <p:cNvGrpSpPr/>
          <p:nvPr/>
        </p:nvGrpSpPr>
        <p:grpSpPr>
          <a:xfrm>
            <a:off x="7104020" y="22294"/>
            <a:ext cx="668630" cy="862094"/>
            <a:chOff x="7096841" y="-1022040"/>
            <a:chExt cx="668630" cy="862094"/>
          </a:xfrm>
        </p:grpSpPr>
        <p:sp>
          <p:nvSpPr>
            <p:cNvPr id="6" name="Rounded Rectangle 5">
              <a:extLst>
                <a:ext uri="{FF2B5EF4-FFF2-40B4-BE49-F238E27FC236}">
                  <a16:creationId xmlns:a16="http://schemas.microsoft.com/office/drawing/2014/main" id="{08E6C8E4-FBBF-A631-A683-A9A2DE5025DA}"/>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8" name="Picture 7" descr="A green sign with white text&#10;&#10;Description automatically generated">
              <a:extLst>
                <a:ext uri="{FF2B5EF4-FFF2-40B4-BE49-F238E27FC236}">
                  <a16:creationId xmlns:a16="http://schemas.microsoft.com/office/drawing/2014/main" id="{CDAF5CBF-3B5B-360F-8B1B-896A631B057B}"/>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0" name="TextBox 9">
              <a:extLst>
                <a:ext uri="{FF2B5EF4-FFF2-40B4-BE49-F238E27FC236}">
                  <a16:creationId xmlns:a16="http://schemas.microsoft.com/office/drawing/2014/main" id="{97B5016E-3C08-C491-7D81-0538C78B8352}"/>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14" name="Group 13">
            <a:extLst>
              <a:ext uri="{FF2B5EF4-FFF2-40B4-BE49-F238E27FC236}">
                <a16:creationId xmlns:a16="http://schemas.microsoft.com/office/drawing/2014/main" id="{D41BBC37-E929-615E-34BD-0A5B9CE167E4}"/>
              </a:ext>
            </a:extLst>
          </p:cNvPr>
          <p:cNvGrpSpPr/>
          <p:nvPr/>
        </p:nvGrpSpPr>
        <p:grpSpPr>
          <a:xfrm>
            <a:off x="7861879" y="-1611"/>
            <a:ext cx="660292" cy="862094"/>
            <a:chOff x="7850741" y="-1023915"/>
            <a:chExt cx="660292" cy="862094"/>
          </a:xfrm>
        </p:grpSpPr>
        <p:sp>
          <p:nvSpPr>
            <p:cNvPr id="16" name="Rounded Rectangle 15">
              <a:extLst>
                <a:ext uri="{FF2B5EF4-FFF2-40B4-BE49-F238E27FC236}">
                  <a16:creationId xmlns:a16="http://schemas.microsoft.com/office/drawing/2014/main" id="{A0D2C1E5-D7CC-C707-C998-8583C45E4790}"/>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17" name="Picture 16" descr="A blue and white sign with a white graphic and a white arrow&#10;&#10;Description automatically generated with medium confidence">
              <a:extLst>
                <a:ext uri="{FF2B5EF4-FFF2-40B4-BE49-F238E27FC236}">
                  <a16:creationId xmlns:a16="http://schemas.microsoft.com/office/drawing/2014/main" id="{CA9AA672-6500-AF30-185F-515504C49B4B}"/>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18" name="TextBox 17">
              <a:extLst>
                <a:ext uri="{FF2B5EF4-FFF2-40B4-BE49-F238E27FC236}">
                  <a16:creationId xmlns:a16="http://schemas.microsoft.com/office/drawing/2014/main" id="{9C1B1F58-6CFB-B34B-B09B-0801F50E418D}"/>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19" name="Group 18">
            <a:extLst>
              <a:ext uri="{FF2B5EF4-FFF2-40B4-BE49-F238E27FC236}">
                <a16:creationId xmlns:a16="http://schemas.microsoft.com/office/drawing/2014/main" id="{24639B22-5A59-5D74-ECED-A6E4696FE5DC}"/>
              </a:ext>
            </a:extLst>
          </p:cNvPr>
          <p:cNvGrpSpPr/>
          <p:nvPr/>
        </p:nvGrpSpPr>
        <p:grpSpPr>
          <a:xfrm>
            <a:off x="9342841" y="-1531"/>
            <a:ext cx="658800" cy="862094"/>
            <a:chOff x="9338882" y="-1023835"/>
            <a:chExt cx="658800" cy="862094"/>
          </a:xfrm>
        </p:grpSpPr>
        <p:sp>
          <p:nvSpPr>
            <p:cNvPr id="20" name="Rounded Rectangle 19">
              <a:extLst>
                <a:ext uri="{FF2B5EF4-FFF2-40B4-BE49-F238E27FC236}">
                  <a16:creationId xmlns:a16="http://schemas.microsoft.com/office/drawing/2014/main" id="{A7A39990-DF1B-5F71-EDAB-CF02E3B04FED}"/>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1" name="Picture 20" descr="A blue and white sign with a magnifying glass and graph&#10;&#10;Description automatically generated">
              <a:extLst>
                <a:ext uri="{FF2B5EF4-FFF2-40B4-BE49-F238E27FC236}">
                  <a16:creationId xmlns:a16="http://schemas.microsoft.com/office/drawing/2014/main" id="{47BFE2BE-6440-98E8-A846-7BC1E32C91D0}"/>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22" name="TextBox 21">
              <a:extLst>
                <a:ext uri="{FF2B5EF4-FFF2-40B4-BE49-F238E27FC236}">
                  <a16:creationId xmlns:a16="http://schemas.microsoft.com/office/drawing/2014/main" id="{8682F81F-270A-5131-18B7-72544D468C42}"/>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23" name="Group 22">
            <a:extLst>
              <a:ext uri="{FF2B5EF4-FFF2-40B4-BE49-F238E27FC236}">
                <a16:creationId xmlns:a16="http://schemas.microsoft.com/office/drawing/2014/main" id="{69A269B2-C744-00B7-A147-EF4A60E2D6ED}"/>
              </a:ext>
            </a:extLst>
          </p:cNvPr>
          <p:cNvGrpSpPr/>
          <p:nvPr/>
        </p:nvGrpSpPr>
        <p:grpSpPr>
          <a:xfrm>
            <a:off x="8593631" y="-1019735"/>
            <a:ext cx="667927" cy="862094"/>
            <a:chOff x="8593631" y="-1019735"/>
            <a:chExt cx="667927" cy="862094"/>
          </a:xfrm>
        </p:grpSpPr>
        <p:sp>
          <p:nvSpPr>
            <p:cNvPr id="25" name="Rounded Rectangle 24">
              <a:extLst>
                <a:ext uri="{FF2B5EF4-FFF2-40B4-BE49-F238E27FC236}">
                  <a16:creationId xmlns:a16="http://schemas.microsoft.com/office/drawing/2014/main" id="{C44ABFD2-0C6E-C9DF-3FD9-E3D0126E8384}"/>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6" name="Picture 25" descr="A computer with a gear and a symbol&#10;&#10;Description automatically generated with medium confidence">
              <a:extLst>
                <a:ext uri="{FF2B5EF4-FFF2-40B4-BE49-F238E27FC236}">
                  <a16:creationId xmlns:a16="http://schemas.microsoft.com/office/drawing/2014/main" id="{D5336292-D497-2536-6B8B-B333B5AF62CC}"/>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27" name="TextBox 26">
              <a:extLst>
                <a:ext uri="{FF2B5EF4-FFF2-40B4-BE49-F238E27FC236}">
                  <a16:creationId xmlns:a16="http://schemas.microsoft.com/office/drawing/2014/main" id="{318E5339-3544-668D-8AE5-0F0891F156DF}"/>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
        <p:nvSpPr>
          <p:cNvPr id="9" name="Text Placeholder 8">
            <a:extLst>
              <a:ext uri="{FF2B5EF4-FFF2-40B4-BE49-F238E27FC236}">
                <a16:creationId xmlns:a16="http://schemas.microsoft.com/office/drawing/2014/main" id="{7A41B598-C7E9-EE07-0882-E78A05F74A17}"/>
              </a:ext>
            </a:extLst>
          </p:cNvPr>
          <p:cNvSpPr>
            <a:spLocks noGrp="1"/>
          </p:cNvSpPr>
          <p:nvPr>
            <p:ph type="body" sz="quarter" idx="17"/>
          </p:nvPr>
        </p:nvSpPr>
        <p:spPr>
          <a:xfrm>
            <a:off x="8659060" y="3601746"/>
            <a:ext cx="3145844" cy="3029732"/>
          </a:xfrm>
        </p:spPr>
        <p:txBody>
          <a:bodyPr/>
          <a:lstStyle/>
          <a:p>
            <a:endParaRPr lang="en-US" dirty="0"/>
          </a:p>
          <a:p>
            <a:r>
              <a:rPr lang="en-US" dirty="0">
                <a:latin typeface="Proxima Nova Light" panose="020B0604020202020204" charset="0"/>
                <a:cs typeface="Proxima Nova Light" panose="020B0604020202020204" charset="0"/>
              </a:rPr>
              <a:t>Analysis of current solution, gather new requirements, and plan integration</a:t>
            </a:r>
          </a:p>
          <a:p>
            <a:endParaRPr lang="en-US" dirty="0">
              <a:latin typeface="Proxima Nova Light" panose="020B0604020202020204" charset="0"/>
              <a:cs typeface="Proxima Nova Light" panose="020B0604020202020204" charset="0"/>
            </a:endParaRPr>
          </a:p>
          <a:p>
            <a:endParaRPr lang="en-US" dirty="0">
              <a:latin typeface="Proxima Nova Light" panose="020B0604020202020204" charset="0"/>
              <a:cs typeface="Proxima Nova Light" panose="020B0604020202020204" charset="0"/>
            </a:endParaRPr>
          </a:p>
          <a:p>
            <a:r>
              <a:rPr lang="en-US" dirty="0">
                <a:latin typeface="Proxima Nova Light" panose="020B0604020202020204" charset="0"/>
                <a:cs typeface="Proxima Nova Light" panose="020B0604020202020204" charset="0"/>
              </a:rPr>
              <a:t>Design and develop new questionnaires on Form Assembly and connect to Salesforce securely</a:t>
            </a:r>
          </a:p>
          <a:p>
            <a:endParaRPr lang="en-US" dirty="0">
              <a:latin typeface="Proxima Nova Light" panose="020B0604020202020204" charset="0"/>
              <a:cs typeface="Proxima Nova Light" panose="020B0604020202020204" charset="0"/>
            </a:endParaRPr>
          </a:p>
          <a:p>
            <a:endParaRPr lang="en-US" dirty="0">
              <a:latin typeface="Proxima Nova Light" panose="020B0604020202020204" charset="0"/>
              <a:cs typeface="Proxima Nova Light" panose="020B0604020202020204" charset="0"/>
            </a:endParaRPr>
          </a:p>
          <a:p>
            <a:r>
              <a:rPr lang="en-US" dirty="0">
                <a:latin typeface="Proxima Nova Light" panose="020B0604020202020204" charset="0"/>
                <a:cs typeface="Proxima Nova Light" panose="020B0604020202020204" charset="0"/>
              </a:rPr>
              <a:t>End to End testing and Production support</a:t>
            </a:r>
          </a:p>
        </p:txBody>
      </p:sp>
      <p:pic>
        <p:nvPicPr>
          <p:cNvPr id="11" name="Graphic 10">
            <a:extLst>
              <a:ext uri="{FF2B5EF4-FFF2-40B4-BE49-F238E27FC236}">
                <a16:creationId xmlns:a16="http://schemas.microsoft.com/office/drawing/2014/main" id="{2F1D2FC3-00CA-F881-2EB3-9970FA2BA8A6}"/>
              </a:ext>
            </a:extLst>
          </p:cNvPr>
          <p:cNvPicPr>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3506" y="3722390"/>
            <a:ext cx="495554" cy="495551"/>
          </a:xfrm>
          <a:prstGeom prst="rect">
            <a:avLst/>
          </a:prstGeom>
        </p:spPr>
      </p:pic>
      <p:pic>
        <p:nvPicPr>
          <p:cNvPr id="12" name="Graphic 11">
            <a:extLst>
              <a:ext uri="{FF2B5EF4-FFF2-40B4-BE49-F238E27FC236}">
                <a16:creationId xmlns:a16="http://schemas.microsoft.com/office/drawing/2014/main" id="{CE0F950E-4764-3862-F25C-B0AF981E64A1}"/>
              </a:ext>
            </a:extLst>
          </p:cNvPr>
          <p:cNvPicPr>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163506" y="5273834"/>
            <a:ext cx="486072" cy="495551"/>
          </a:xfrm>
          <a:prstGeom prst="rect">
            <a:avLst/>
          </a:prstGeom>
        </p:spPr>
      </p:pic>
      <p:pic>
        <p:nvPicPr>
          <p:cNvPr id="15" name="Graphic 14">
            <a:extLst>
              <a:ext uri="{FF2B5EF4-FFF2-40B4-BE49-F238E27FC236}">
                <a16:creationId xmlns:a16="http://schemas.microsoft.com/office/drawing/2014/main" id="{DEB271ED-76E7-D992-D698-55CCC091C3F0}"/>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144175" y="4534995"/>
            <a:ext cx="505403" cy="495551"/>
          </a:xfrm>
          <a:prstGeom prst="rect">
            <a:avLst/>
          </a:prstGeom>
        </p:spPr>
      </p:pic>
    </p:spTree>
    <p:extLst>
      <p:ext uri="{BB962C8B-B14F-4D97-AF65-F5344CB8AC3E}">
        <p14:creationId xmlns:p14="http://schemas.microsoft.com/office/powerpoint/2010/main" val="293583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866B-82D7-48A9-642B-A4DB412D447B}"/>
            </a:ext>
          </a:extLst>
        </p:cNvPr>
        <p:cNvGrpSpPr/>
        <p:nvPr/>
      </p:nvGrpSpPr>
      <p:grpSpPr>
        <a:xfrm>
          <a:off x="0" y="0"/>
          <a:ext cx="0" cy="0"/>
          <a:chOff x="0" y="0"/>
          <a:chExt cx="0" cy="0"/>
        </a:xfrm>
      </p:grpSpPr>
      <p:sp>
        <p:nvSpPr>
          <p:cNvPr id="48" name="Freeform 47">
            <a:extLst>
              <a:ext uri="{FF2B5EF4-FFF2-40B4-BE49-F238E27FC236}">
                <a16:creationId xmlns:a16="http://schemas.microsoft.com/office/drawing/2014/main" id="{CBD3CD78-3932-B16E-176A-541F839F0D21}"/>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dirty="0">
              <a:latin typeface="Proxima Nova Light" panose="02000506030000020004" pitchFamily="2" charset="0"/>
            </a:endParaRPr>
          </a:p>
        </p:txBody>
      </p:sp>
      <p:sp>
        <p:nvSpPr>
          <p:cNvPr id="26" name="Rectangle 25">
            <a:extLst>
              <a:ext uri="{FF2B5EF4-FFF2-40B4-BE49-F238E27FC236}">
                <a16:creationId xmlns:a16="http://schemas.microsoft.com/office/drawing/2014/main" id="{E0CAD7EF-EC97-4609-70DE-199F7D7BC7C2}"/>
              </a:ext>
            </a:extLst>
          </p:cNvPr>
          <p:cNvSpPr/>
          <p:nvPr/>
        </p:nvSpPr>
        <p:spPr>
          <a:xfrm>
            <a:off x="3750066" y="3203094"/>
            <a:ext cx="4078533"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B106E81C-58A6-DC11-FE23-4645D5816E43}"/>
              </a:ext>
            </a:extLst>
          </p:cNvPr>
          <p:cNvSpPr>
            <a:spLocks noGrp="1"/>
          </p:cNvSpPr>
          <p:nvPr>
            <p:ph type="body" sz="quarter" idx="12"/>
          </p:nvPr>
        </p:nvSpPr>
        <p:spPr>
          <a:prstGeom prst="rect">
            <a:avLst/>
          </a:prstGeom>
        </p:spPr>
        <p:txBody>
          <a:bodyPr/>
          <a:lstStyle/>
          <a:p>
            <a:r>
              <a:rPr lang="en-AU" dirty="0">
                <a:cs typeface="ProximaNova-Light"/>
              </a:rPr>
              <a:t>Executive Dashboards</a:t>
            </a:r>
          </a:p>
        </p:txBody>
      </p:sp>
      <p:sp>
        <p:nvSpPr>
          <p:cNvPr id="1114" name="Text Placeholder 1113">
            <a:extLst>
              <a:ext uri="{FF2B5EF4-FFF2-40B4-BE49-F238E27FC236}">
                <a16:creationId xmlns:a16="http://schemas.microsoft.com/office/drawing/2014/main" id="{DBAA3179-CFFB-087A-3F62-AE09FC9D411A}"/>
              </a:ext>
            </a:extLst>
          </p:cNvPr>
          <p:cNvSpPr>
            <a:spLocks noGrp="1"/>
          </p:cNvSpPr>
          <p:nvPr>
            <p:ph type="body" sz="quarter" idx="11"/>
          </p:nvPr>
        </p:nvSpPr>
        <p:spPr/>
        <p:txBody>
          <a:bodyPr/>
          <a:lstStyle/>
          <a:p>
            <a:r>
              <a:rPr lang="en-US" dirty="0"/>
              <a:t>Case study eg.2</a:t>
            </a:r>
          </a:p>
        </p:txBody>
      </p:sp>
      <p:sp>
        <p:nvSpPr>
          <p:cNvPr id="1083" name="Text Placeholder 1082">
            <a:extLst>
              <a:ext uri="{FF2B5EF4-FFF2-40B4-BE49-F238E27FC236}">
                <a16:creationId xmlns:a16="http://schemas.microsoft.com/office/drawing/2014/main" id="{94E57644-0EEF-70AB-D361-5C4787631762}"/>
              </a:ext>
            </a:extLst>
          </p:cNvPr>
          <p:cNvSpPr>
            <a:spLocks noGrp="1"/>
          </p:cNvSpPr>
          <p:nvPr>
            <p:ph type="body" sz="quarter" idx="13"/>
          </p:nvPr>
        </p:nvSpPr>
        <p:spPr>
          <a:xfrm>
            <a:off x="1064537" y="3601746"/>
            <a:ext cx="2072918" cy="3029732"/>
          </a:xfrm>
        </p:spPr>
        <p:txBody>
          <a:bodyPr/>
          <a:lstStyle/>
          <a:p>
            <a:r>
              <a:rPr lang="en-US" dirty="0">
                <a:latin typeface="Proxima Nova Rg" panose="02000506030000020004" pitchFamily="2" charset="0"/>
              </a:rPr>
              <a:t>3rd Party Data</a:t>
            </a:r>
          </a:p>
          <a:p>
            <a:r>
              <a:rPr lang="en-US" dirty="0"/>
              <a:t>Property Manager data held in multiple 3rd party systems</a:t>
            </a:r>
          </a:p>
          <a:p>
            <a:endParaRPr lang="en-US" dirty="0"/>
          </a:p>
          <a:p>
            <a:r>
              <a:rPr lang="en-US" dirty="0">
                <a:latin typeface="Proxima Nova Rg" panose="02000506030000020004" pitchFamily="2" charset="0"/>
              </a:rPr>
              <a:t>Multiple Sources</a:t>
            </a:r>
          </a:p>
          <a:p>
            <a:r>
              <a:rPr lang="en-US" dirty="0"/>
              <a:t>Internal data held in several systems that did not talk to each other</a:t>
            </a:r>
          </a:p>
          <a:p>
            <a:endParaRPr lang="en-US" dirty="0"/>
          </a:p>
          <a:p>
            <a:r>
              <a:rPr lang="en-US" dirty="0">
                <a:latin typeface="Proxima Nova Rg" panose="02000506030000020004" pitchFamily="2" charset="0"/>
              </a:rPr>
              <a:t>Time Sensitive</a:t>
            </a:r>
          </a:p>
          <a:p>
            <a:r>
              <a:rPr lang="en-US" dirty="0"/>
              <a:t>Shareholder Financial Statements must be accurate and on time</a:t>
            </a:r>
          </a:p>
          <a:p>
            <a:endParaRPr lang="en-US" dirty="0"/>
          </a:p>
          <a:p>
            <a:endParaRPr lang="en-US" dirty="0"/>
          </a:p>
          <a:p>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F1E58FF7-D7E7-943A-143B-8B0BC042E4A2}"/>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2734597B-0A96-D339-01CB-3BA9ECA56A98}"/>
              </a:ext>
            </a:extLst>
          </p:cNvPr>
          <p:cNvSpPr>
            <a:spLocks noGrp="1"/>
          </p:cNvSpPr>
          <p:nvPr>
            <p:ph type="body" sz="quarter" idx="15"/>
          </p:nvPr>
        </p:nvSpPr>
        <p:spPr>
          <a:xfrm>
            <a:off x="4900547" y="3601746"/>
            <a:ext cx="2086547" cy="3029732"/>
          </a:xfrm>
        </p:spPr>
        <p:txBody>
          <a:bodyPr/>
          <a:lstStyle/>
          <a:p>
            <a:pPr>
              <a:spcAft>
                <a:spcPts val="0"/>
              </a:spcAft>
            </a:pPr>
            <a: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Custom tool connecting </a:t>
            </a:r>
            <a:b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PM data to Argus Enterprise</a:t>
            </a:r>
          </a:p>
          <a:p>
            <a:pPr>
              <a:spcAft>
                <a:spcPts val="0"/>
              </a:spcAft>
            </a:pPr>
            <a:endParaRPr lang="en-GB"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All sources of data integrated to Data Warehouse</a:t>
            </a:r>
          </a:p>
          <a:p>
            <a:pPr>
              <a:spcAft>
                <a:spcPts val="0"/>
              </a:spcAft>
            </a:pPr>
            <a:endParaRPr lang="en-US"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SQL Server Data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Warehouse – single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point of truth</a:t>
            </a:r>
          </a:p>
          <a:p>
            <a:pPr>
              <a:spcAft>
                <a:spcPts val="0"/>
              </a:spcAft>
            </a:pPr>
            <a:endPar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Modelling &amp; Analytics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Tool Integration</a:t>
            </a:r>
          </a:p>
          <a:p>
            <a:pPr>
              <a:spcAft>
                <a:spcPts val="0"/>
              </a:spcAft>
            </a:pPr>
            <a:endParaRPr lang="en-US"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SSRS Reports for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Financial Statements</a:t>
            </a:r>
            <a:endParaRPr lang="en-US" dirty="0">
              <a:latin typeface="Proxima Nova Light" panose="02000506030000020004" pitchFamily="2" charset="0"/>
            </a:endParaRPr>
          </a:p>
        </p:txBody>
      </p:sp>
      <p:sp>
        <p:nvSpPr>
          <p:cNvPr id="4" name="Text Placeholder 3">
            <a:extLst>
              <a:ext uri="{FF2B5EF4-FFF2-40B4-BE49-F238E27FC236}">
                <a16:creationId xmlns:a16="http://schemas.microsoft.com/office/drawing/2014/main" id="{4752201F-3F94-F275-8AB4-2920720AF07B}"/>
              </a:ext>
            </a:extLst>
          </p:cNvPr>
          <p:cNvSpPr>
            <a:spLocks noGrp="1"/>
          </p:cNvSpPr>
          <p:nvPr>
            <p:ph type="body" sz="quarter" idx="16"/>
          </p:nvPr>
        </p:nvSpPr>
        <p:spPr/>
        <p:txBody>
          <a:bodyPr/>
          <a:lstStyle/>
          <a:p>
            <a:endParaRPr lang="en-US"/>
          </a:p>
        </p:txBody>
      </p:sp>
      <p:sp>
        <p:nvSpPr>
          <p:cNvPr id="13" name="Text Placeholder 12">
            <a:extLst>
              <a:ext uri="{FF2B5EF4-FFF2-40B4-BE49-F238E27FC236}">
                <a16:creationId xmlns:a16="http://schemas.microsoft.com/office/drawing/2014/main" id="{6D522B33-F1B3-4961-0589-38B940FCE38F}"/>
              </a:ext>
            </a:extLst>
          </p:cNvPr>
          <p:cNvSpPr>
            <a:spLocks noGrp="1"/>
          </p:cNvSpPr>
          <p:nvPr>
            <p:ph type="body" sz="quarter" idx="17"/>
          </p:nvPr>
        </p:nvSpPr>
        <p:spPr>
          <a:xfrm>
            <a:off x="8828445" y="3601746"/>
            <a:ext cx="2172929" cy="3029732"/>
          </a:xfrm>
          <a:prstGeom prst="rect">
            <a:avLst/>
          </a:prstGeom>
        </p:spPr>
        <p:txBody>
          <a:bodyPr anchor="t"/>
          <a:lstStyle/>
          <a:p>
            <a:pPr marL="12700" marR="55880">
              <a:spcBef>
                <a:spcPts val="100"/>
              </a:spcBef>
            </a:pPr>
            <a:r>
              <a:rPr lang="en-AU" sz="1200" dirty="0">
                <a:latin typeface="Proxima Nova Light" panose="02000506030000020004" pitchFamily="2" charset="0"/>
                <a:cs typeface="ProximaNova-Light"/>
              </a:rPr>
              <a:t>80% reduction in data </a:t>
            </a:r>
            <a:br>
              <a:rPr lang="en-AU" sz="1200" dirty="0">
                <a:latin typeface="Proxima Nova Light" panose="02000506030000020004" pitchFamily="2" charset="0"/>
                <a:cs typeface="ProximaNova-Light"/>
              </a:rPr>
            </a:br>
            <a:r>
              <a:rPr lang="en-AU" sz="1200" dirty="0">
                <a:latin typeface="Proxima Nova Light" panose="02000506030000020004" pitchFamily="2" charset="0"/>
                <a:cs typeface="ProximaNova-Light"/>
              </a:rPr>
              <a:t>collation time</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Greater confidence in accuracy and consistency of reports</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Enhanced data analysis and increased data security</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  </a:t>
            </a:r>
          </a:p>
        </p:txBody>
      </p:sp>
      <p:sp>
        <p:nvSpPr>
          <p:cNvPr id="8" name="Text Placeholder 7">
            <a:extLst>
              <a:ext uri="{FF2B5EF4-FFF2-40B4-BE49-F238E27FC236}">
                <a16:creationId xmlns:a16="http://schemas.microsoft.com/office/drawing/2014/main" id="{6EDC4F0C-09BF-A225-E56B-3C48678FF831}"/>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571F422A-D40C-2D50-D514-3A6A4F738757}"/>
              </a:ext>
            </a:extLst>
          </p:cNvPr>
          <p:cNvSpPr>
            <a:spLocks noGrp="1"/>
          </p:cNvSpPr>
          <p:nvPr>
            <p:ph type="body" sz="quarter" idx="19"/>
          </p:nvPr>
        </p:nvSpPr>
        <p:spPr>
          <a:prstGeom prst="rect">
            <a:avLst/>
          </a:prstGeom>
        </p:spPr>
        <p:txBody>
          <a:bodyPr/>
          <a:lstStyle/>
          <a:p>
            <a:r>
              <a:rPr lang="en-US" dirty="0">
                <a:latin typeface="Proxima Nova Light" panose="02000506030000020004" pitchFamily="2" charset="0"/>
              </a:rPr>
              <a:t>Give a short introduction and blurb about the company then click the </a:t>
            </a:r>
            <a:r>
              <a:rPr lang="en-US" dirty="0"/>
              <a:t>box </a:t>
            </a:r>
            <a:r>
              <a:rPr lang="en-US" dirty="0">
                <a:latin typeface="Proxima Nova Light" panose="02000506030000020004" pitchFamily="2" charset="0"/>
              </a:rPr>
              <a:t>to the right to add the client logo. You can move the logo under this blurb and the quote to the right, or add the logo to the right of this blurb and the quote underneath if you have space. </a:t>
            </a:r>
          </a:p>
        </p:txBody>
      </p:sp>
      <p:sp>
        <p:nvSpPr>
          <p:cNvPr id="9" name="Text Placeholder 8">
            <a:extLst>
              <a:ext uri="{FF2B5EF4-FFF2-40B4-BE49-F238E27FC236}">
                <a16:creationId xmlns:a16="http://schemas.microsoft.com/office/drawing/2014/main" id="{C62EB74D-37AC-7E87-5970-E9AC990D117F}"/>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58836AD1-7398-316B-7800-EE0AEB47AE13}"/>
              </a:ext>
            </a:extLst>
          </p:cNvPr>
          <p:cNvSpPr>
            <a:spLocks noGrp="1"/>
          </p:cNvSpPr>
          <p:nvPr>
            <p:ph type="body" sz="quarter" idx="21"/>
          </p:nvPr>
        </p:nvSpPr>
        <p:spPr/>
        <p:txBody>
          <a:bodyPr/>
          <a:lstStyle/>
          <a:p>
            <a:r>
              <a:rPr lang="en-US" dirty="0">
                <a:solidFill>
                  <a:schemeClr val="bg1"/>
                </a:solidFill>
                <a:latin typeface="Proxima Nova Light" panose="02000506030000020004" pitchFamily="2" charset="0"/>
              </a:rPr>
              <a:t>Objective: entirely paper-free board meetings to achieve simple, interactive reporting, putting the right information at the executive’s fingertips.</a:t>
            </a:r>
          </a:p>
          <a:p>
            <a:endParaRPr lang="en-US" dirty="0">
              <a:solidFill>
                <a:schemeClr val="bg1"/>
              </a:solidFill>
              <a:latin typeface="Proxima Nova Light" panose="02000506030000020004" pitchFamily="2" charset="0"/>
            </a:endParaRPr>
          </a:p>
        </p:txBody>
      </p:sp>
      <p:sp>
        <p:nvSpPr>
          <p:cNvPr id="22" name="Text Placeholder 21">
            <a:extLst>
              <a:ext uri="{FF2B5EF4-FFF2-40B4-BE49-F238E27FC236}">
                <a16:creationId xmlns:a16="http://schemas.microsoft.com/office/drawing/2014/main" id="{B54C3BEB-C5BD-57D5-4BA4-B424F63BA712}"/>
              </a:ext>
            </a:extLst>
          </p:cNvPr>
          <p:cNvSpPr>
            <a:spLocks noGrp="1"/>
          </p:cNvSpPr>
          <p:nvPr>
            <p:ph type="body" sz="quarter" idx="22"/>
          </p:nvPr>
        </p:nvSpPr>
        <p:spPr/>
        <p:txBody>
          <a:bodyPr/>
          <a:lstStyle/>
          <a:p>
            <a:endParaRPr lang="en-US"/>
          </a:p>
        </p:txBody>
      </p:sp>
      <p:sp>
        <p:nvSpPr>
          <p:cNvPr id="6" name="Text Placeholder 3">
            <a:extLst>
              <a:ext uri="{FF2B5EF4-FFF2-40B4-BE49-F238E27FC236}">
                <a16:creationId xmlns:a16="http://schemas.microsoft.com/office/drawing/2014/main" id="{39458277-9BDC-A4ED-3934-2961CCDB7C8F}"/>
              </a:ext>
            </a:extLst>
          </p:cNvPr>
          <p:cNvSpPr txBox="1">
            <a:spLocks/>
          </p:cNvSpPr>
          <p:nvPr/>
        </p:nvSpPr>
        <p:spPr>
          <a:xfrm>
            <a:off x="7366884" y="4591530"/>
            <a:ext cx="1687308" cy="3123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u="none" strike="noStrike" kern="1200" cap="none" spc="0" normalizeH="0" baseline="0" noProof="0" dirty="0">
              <a:ln>
                <a:noFill/>
              </a:ln>
              <a:solidFill>
                <a:srgbClr val="373C3C"/>
              </a:solidFill>
              <a:effectLst/>
              <a:uLnTx/>
              <a:uFillTx/>
              <a:latin typeface="Proxima Nova Rg" panose="02000506030000020004" pitchFamily="2" charset="0"/>
              <a:ea typeface="+mn-ea"/>
              <a:cs typeface="+mn-cs"/>
            </a:endParaRPr>
          </a:p>
        </p:txBody>
      </p:sp>
      <p:pic>
        <p:nvPicPr>
          <p:cNvPr id="36" name="Graphic 35" descr="Shield Tick outline">
            <a:extLst>
              <a:ext uri="{FF2B5EF4-FFF2-40B4-BE49-F238E27FC236}">
                <a16:creationId xmlns:a16="http://schemas.microsoft.com/office/drawing/2014/main" id="{4752786C-D1F6-5CB2-A482-83AC0B7D5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725" y="3560063"/>
            <a:ext cx="467145" cy="467145"/>
          </a:xfrm>
          <a:prstGeom prst="rect">
            <a:avLst/>
          </a:prstGeom>
        </p:spPr>
      </p:pic>
      <p:pic>
        <p:nvPicPr>
          <p:cNvPr id="37" name="Graphic 36" descr="Shield Tick outline">
            <a:extLst>
              <a:ext uri="{FF2B5EF4-FFF2-40B4-BE49-F238E27FC236}">
                <a16:creationId xmlns:a16="http://schemas.microsoft.com/office/drawing/2014/main" id="{66B26948-53DD-86C4-8290-EC0E74FA1F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171413"/>
            <a:ext cx="467145" cy="467145"/>
          </a:xfrm>
          <a:prstGeom prst="rect">
            <a:avLst/>
          </a:prstGeom>
        </p:spPr>
      </p:pic>
      <p:pic>
        <p:nvPicPr>
          <p:cNvPr id="38" name="Graphic 37" descr="Shield Tick outline">
            <a:extLst>
              <a:ext uri="{FF2B5EF4-FFF2-40B4-BE49-F238E27FC236}">
                <a16:creationId xmlns:a16="http://schemas.microsoft.com/office/drawing/2014/main" id="{43759AB9-7C28-429A-2D1E-8FFCB71A1F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747729"/>
            <a:ext cx="467145" cy="467145"/>
          </a:xfrm>
          <a:prstGeom prst="rect">
            <a:avLst/>
          </a:prstGeom>
        </p:spPr>
      </p:pic>
      <p:pic>
        <p:nvPicPr>
          <p:cNvPr id="40" name="Picture 39" descr="A close-up of a logo&#10;&#10;Description automatically generated">
            <a:extLst>
              <a:ext uri="{FF2B5EF4-FFF2-40B4-BE49-F238E27FC236}">
                <a16:creationId xmlns:a16="http://schemas.microsoft.com/office/drawing/2014/main" id="{8FD6BB93-625A-10A4-B85F-40544E6C5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8578" y="5640840"/>
            <a:ext cx="837902" cy="175895"/>
          </a:xfrm>
          <a:prstGeom prst="rect">
            <a:avLst/>
          </a:prstGeom>
        </p:spPr>
      </p:pic>
      <p:pic>
        <p:nvPicPr>
          <p:cNvPr id="46" name="Picture 45" descr="A logo of a company&#10;&#10;Description automatically generated">
            <a:extLst>
              <a:ext uri="{FF2B5EF4-FFF2-40B4-BE49-F238E27FC236}">
                <a16:creationId xmlns:a16="http://schemas.microsoft.com/office/drawing/2014/main" id="{C88A934B-50E2-DF47-A06A-F45998DB1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695" y="5898730"/>
            <a:ext cx="763472" cy="617191"/>
          </a:xfrm>
          <a:prstGeom prst="rect">
            <a:avLst/>
          </a:prstGeom>
        </p:spPr>
      </p:pic>
      <p:pic>
        <p:nvPicPr>
          <p:cNvPr id="52" name="Graphic 51">
            <a:extLst>
              <a:ext uri="{FF2B5EF4-FFF2-40B4-BE49-F238E27FC236}">
                <a16:creationId xmlns:a16="http://schemas.microsoft.com/office/drawing/2014/main" id="{A8AF458A-90E4-5DE9-7CDB-E886C05B80E7}"/>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36888" y="3624391"/>
            <a:ext cx="426840" cy="426840"/>
          </a:xfrm>
          <a:prstGeom prst="rect">
            <a:avLst/>
          </a:prstGeom>
        </p:spPr>
      </p:pic>
      <p:pic>
        <p:nvPicPr>
          <p:cNvPr id="53" name="Graphic 52">
            <a:extLst>
              <a:ext uri="{FF2B5EF4-FFF2-40B4-BE49-F238E27FC236}">
                <a16:creationId xmlns:a16="http://schemas.microsoft.com/office/drawing/2014/main" id="{C23D294D-FCDE-25D1-5B74-6FFC54180E1B}"/>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3094" y="4383711"/>
            <a:ext cx="523488" cy="523488"/>
          </a:xfrm>
          <a:prstGeom prst="rect">
            <a:avLst/>
          </a:prstGeom>
        </p:spPr>
      </p:pic>
      <p:pic>
        <p:nvPicPr>
          <p:cNvPr id="55" name="Graphic 54">
            <a:extLst>
              <a:ext uri="{FF2B5EF4-FFF2-40B4-BE49-F238E27FC236}">
                <a16:creationId xmlns:a16="http://schemas.microsoft.com/office/drawing/2014/main" id="{B0DCE172-871D-CD18-6755-A29CE07EF00B}"/>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31775" y="5322095"/>
            <a:ext cx="426840" cy="426840"/>
          </a:xfrm>
          <a:prstGeom prst="rect">
            <a:avLst/>
          </a:prstGeom>
        </p:spPr>
      </p:pic>
      <p:pic>
        <p:nvPicPr>
          <p:cNvPr id="56" name="Graphic 55">
            <a:extLst>
              <a:ext uri="{FF2B5EF4-FFF2-40B4-BE49-F238E27FC236}">
                <a16:creationId xmlns:a16="http://schemas.microsoft.com/office/drawing/2014/main" id="{DBB98AD0-D96C-8F2D-4E99-773F4EB225D0}"/>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246915" y="3547800"/>
            <a:ext cx="581031" cy="633658"/>
          </a:xfrm>
          <a:prstGeom prst="rect">
            <a:avLst/>
          </a:prstGeom>
        </p:spPr>
      </p:pic>
      <p:pic>
        <p:nvPicPr>
          <p:cNvPr id="57" name="Graphic 56">
            <a:extLst>
              <a:ext uri="{FF2B5EF4-FFF2-40B4-BE49-F238E27FC236}">
                <a16:creationId xmlns:a16="http://schemas.microsoft.com/office/drawing/2014/main" id="{7812D29C-7307-D731-E3E7-8AA2FA8A5DBF}"/>
              </a:ext>
            </a:extLst>
          </p:cNvPr>
          <p:cNvPicPr>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230008" y="4218330"/>
            <a:ext cx="595362" cy="595362"/>
          </a:xfrm>
          <a:prstGeom prst="rect">
            <a:avLst/>
          </a:prstGeom>
        </p:spPr>
      </p:pic>
      <p:pic>
        <p:nvPicPr>
          <p:cNvPr id="58" name="Graphic 57">
            <a:extLst>
              <a:ext uri="{FF2B5EF4-FFF2-40B4-BE49-F238E27FC236}">
                <a16:creationId xmlns:a16="http://schemas.microsoft.com/office/drawing/2014/main" id="{AF1F0599-C3F5-F262-8182-138D39D393D8}"/>
              </a:ext>
            </a:extLst>
          </p:cNvPr>
          <p:cNvPicPr>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262157" y="4903928"/>
            <a:ext cx="550545" cy="550547"/>
          </a:xfrm>
          <a:prstGeom prst="rect">
            <a:avLst/>
          </a:prstGeom>
        </p:spPr>
      </p:pic>
      <p:sp>
        <p:nvSpPr>
          <p:cNvPr id="2" name="Rounded Rectangle 1">
            <a:extLst>
              <a:ext uri="{FF2B5EF4-FFF2-40B4-BE49-F238E27FC236}">
                <a16:creationId xmlns:a16="http://schemas.microsoft.com/office/drawing/2014/main" id="{DC5402AB-43FF-9815-B12C-FD107BD7CB3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95F1C9-6F09-5302-4172-97514D4BE48E}"/>
              </a:ext>
            </a:extLst>
          </p:cNvPr>
          <p:cNvSpPr txBox="1"/>
          <p:nvPr/>
        </p:nvSpPr>
        <p:spPr>
          <a:xfrm>
            <a:off x="12636901" y="228889"/>
            <a:ext cx="1862870" cy="2862322"/>
          </a:xfrm>
          <a:prstGeom prst="rect">
            <a:avLst/>
          </a:prstGeom>
          <a:noFill/>
        </p:spPr>
        <p:txBody>
          <a:bodyPr wrap="square">
            <a:spAutoFit/>
          </a:bodyPr>
          <a:lstStyle/>
          <a:p>
            <a:r>
              <a:rPr lang="en-ZA" sz="1200" dirty="0">
                <a:solidFill>
                  <a:schemeClr val="accent3"/>
                </a:solidFill>
                <a:latin typeface="Proxima Nova Rg" panose="02000506030000020004" pitchFamily="2" charset="0"/>
              </a:rPr>
              <a:t>To replace icons with grey icons:</a:t>
            </a:r>
          </a:p>
          <a:p>
            <a:endParaRPr lang="en-ZA" sz="1200" dirty="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Stop dragging when the white box aligns with the top of the page.</a:t>
            </a:r>
          </a:p>
        </p:txBody>
      </p:sp>
      <p:grpSp>
        <p:nvGrpSpPr>
          <p:cNvPr id="10" name="Group 9">
            <a:extLst>
              <a:ext uri="{FF2B5EF4-FFF2-40B4-BE49-F238E27FC236}">
                <a16:creationId xmlns:a16="http://schemas.microsoft.com/office/drawing/2014/main" id="{3BB94379-56AC-7D95-B42F-276D05FA225E}"/>
              </a:ext>
            </a:extLst>
          </p:cNvPr>
          <p:cNvGrpSpPr/>
          <p:nvPr/>
        </p:nvGrpSpPr>
        <p:grpSpPr>
          <a:xfrm>
            <a:off x="7096841" y="-1022040"/>
            <a:ext cx="668630" cy="862094"/>
            <a:chOff x="7096841" y="-1022040"/>
            <a:chExt cx="668630" cy="862094"/>
          </a:xfrm>
        </p:grpSpPr>
        <p:sp>
          <p:nvSpPr>
            <p:cNvPr id="11" name="Rounded Rectangle 10">
              <a:extLst>
                <a:ext uri="{FF2B5EF4-FFF2-40B4-BE49-F238E27FC236}">
                  <a16:creationId xmlns:a16="http://schemas.microsoft.com/office/drawing/2014/main" id="{EE2B5460-C511-CE4C-C1C7-962C2CCE0B0B}"/>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12" name="Picture 11" descr="A green sign with white text&#10;&#10;Description automatically generated">
              <a:extLst>
                <a:ext uri="{FF2B5EF4-FFF2-40B4-BE49-F238E27FC236}">
                  <a16:creationId xmlns:a16="http://schemas.microsoft.com/office/drawing/2014/main" id="{C20516F8-4C0A-B635-CB79-B0558A50CCE4}"/>
                </a:ext>
              </a:extLst>
            </p:cNvPr>
            <p:cNvPicPr>
              <a:picLocks noChangeAspect="1"/>
            </p:cNvPicPr>
            <p:nvPr/>
          </p:nvPicPr>
          <p:blipFill>
            <a:blip r:embed="rId18" cstate="print">
              <a:alphaModFix amt="5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4" name="TextBox 13">
              <a:extLst>
                <a:ext uri="{FF2B5EF4-FFF2-40B4-BE49-F238E27FC236}">
                  <a16:creationId xmlns:a16="http://schemas.microsoft.com/office/drawing/2014/main" id="{1595CEBD-6FF7-F248-2818-D5F8AACF3D56}"/>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1" name="Group 20">
            <a:extLst>
              <a:ext uri="{FF2B5EF4-FFF2-40B4-BE49-F238E27FC236}">
                <a16:creationId xmlns:a16="http://schemas.microsoft.com/office/drawing/2014/main" id="{239BB7C2-FC8E-57A5-55ED-B5455BA3ECDE}"/>
              </a:ext>
            </a:extLst>
          </p:cNvPr>
          <p:cNvGrpSpPr/>
          <p:nvPr/>
        </p:nvGrpSpPr>
        <p:grpSpPr>
          <a:xfrm>
            <a:off x="7850741" y="-1023915"/>
            <a:ext cx="660292" cy="862094"/>
            <a:chOff x="7850741" y="-1023915"/>
            <a:chExt cx="660292" cy="862094"/>
          </a:xfrm>
        </p:grpSpPr>
        <p:sp>
          <p:nvSpPr>
            <p:cNvPr id="24" name="Rounded Rectangle 23">
              <a:extLst>
                <a:ext uri="{FF2B5EF4-FFF2-40B4-BE49-F238E27FC236}">
                  <a16:creationId xmlns:a16="http://schemas.microsoft.com/office/drawing/2014/main" id="{006D4CA0-68D8-7EFD-2B3B-6A7ED97263FD}"/>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7" name="Picture 26" descr="A blue and white sign with a white graphic and a white arrow&#10;&#10;Description automatically generated with medium confidence">
              <a:extLst>
                <a:ext uri="{FF2B5EF4-FFF2-40B4-BE49-F238E27FC236}">
                  <a16:creationId xmlns:a16="http://schemas.microsoft.com/office/drawing/2014/main" id="{D53CF580-9B22-F44D-8FAD-A81E2B7662CF}"/>
                </a:ext>
              </a:extLst>
            </p:cNvPr>
            <p:cNvPicPr>
              <a:picLocks noChangeAspect="1"/>
            </p:cNvPicPr>
            <p:nvPr/>
          </p:nvPicPr>
          <p:blipFill>
            <a:blip r:embed="rId20" cstate="print">
              <a:alphaModFix amt="65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3" name="TextBox 32">
              <a:extLst>
                <a:ext uri="{FF2B5EF4-FFF2-40B4-BE49-F238E27FC236}">
                  <a16:creationId xmlns:a16="http://schemas.microsoft.com/office/drawing/2014/main" id="{BDBC0FA9-0F24-7598-E1E4-A6B0B117E6D7}"/>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4" name="Group 33">
            <a:extLst>
              <a:ext uri="{FF2B5EF4-FFF2-40B4-BE49-F238E27FC236}">
                <a16:creationId xmlns:a16="http://schemas.microsoft.com/office/drawing/2014/main" id="{F49C5C42-6B87-FBA0-8694-7821B3221DD1}"/>
              </a:ext>
            </a:extLst>
          </p:cNvPr>
          <p:cNvGrpSpPr/>
          <p:nvPr/>
        </p:nvGrpSpPr>
        <p:grpSpPr>
          <a:xfrm>
            <a:off x="9338882" y="-1023835"/>
            <a:ext cx="658800" cy="862094"/>
            <a:chOff x="9338882" y="-1023835"/>
            <a:chExt cx="658800" cy="862094"/>
          </a:xfrm>
        </p:grpSpPr>
        <p:sp>
          <p:nvSpPr>
            <p:cNvPr id="35" name="Rounded Rectangle 34">
              <a:extLst>
                <a:ext uri="{FF2B5EF4-FFF2-40B4-BE49-F238E27FC236}">
                  <a16:creationId xmlns:a16="http://schemas.microsoft.com/office/drawing/2014/main" id="{88E59E0B-4E1F-5DDE-AB1E-945317BCBDF9}"/>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9" name="Picture 38" descr="A blue and white sign with a magnifying glass and graph&#10;&#10;Description automatically generated">
              <a:extLst>
                <a:ext uri="{FF2B5EF4-FFF2-40B4-BE49-F238E27FC236}">
                  <a16:creationId xmlns:a16="http://schemas.microsoft.com/office/drawing/2014/main" id="{E3439404-8535-B1FF-9CF7-692A1178C094}"/>
                </a:ext>
              </a:extLst>
            </p:cNvPr>
            <p:cNvPicPr>
              <a:picLocks noChangeAspect="1"/>
            </p:cNvPicPr>
            <p:nvPr/>
          </p:nvPicPr>
          <p:blipFill>
            <a:blip r:embed="rId22" cstate="print">
              <a:alphaModFix amt="50000"/>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49" name="TextBox 48">
              <a:extLst>
                <a:ext uri="{FF2B5EF4-FFF2-40B4-BE49-F238E27FC236}">
                  <a16:creationId xmlns:a16="http://schemas.microsoft.com/office/drawing/2014/main" id="{13A57296-FD8D-80B7-43B7-48D23CB70706}"/>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50" name="Group 49">
            <a:extLst>
              <a:ext uri="{FF2B5EF4-FFF2-40B4-BE49-F238E27FC236}">
                <a16:creationId xmlns:a16="http://schemas.microsoft.com/office/drawing/2014/main" id="{5C6D335C-A363-C210-BE55-472CF570AA51}"/>
              </a:ext>
            </a:extLst>
          </p:cNvPr>
          <p:cNvGrpSpPr/>
          <p:nvPr/>
        </p:nvGrpSpPr>
        <p:grpSpPr>
          <a:xfrm>
            <a:off x="8593631" y="-1019735"/>
            <a:ext cx="667927" cy="862094"/>
            <a:chOff x="8593631" y="-1019735"/>
            <a:chExt cx="667927" cy="862094"/>
          </a:xfrm>
        </p:grpSpPr>
        <p:sp>
          <p:nvSpPr>
            <p:cNvPr id="51" name="Rounded Rectangle 50">
              <a:extLst>
                <a:ext uri="{FF2B5EF4-FFF2-40B4-BE49-F238E27FC236}">
                  <a16:creationId xmlns:a16="http://schemas.microsoft.com/office/drawing/2014/main" id="{67378B5C-64FF-E055-88F8-7B87B51752F7}"/>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54" name="Picture 53" descr="A computer with a gear and a symbol&#10;&#10;Description automatically generated with medium confidence">
              <a:extLst>
                <a:ext uri="{FF2B5EF4-FFF2-40B4-BE49-F238E27FC236}">
                  <a16:creationId xmlns:a16="http://schemas.microsoft.com/office/drawing/2014/main" id="{39C164C4-7C15-0E62-A05B-D29ED2EF6DE4}"/>
                </a:ext>
              </a:extLst>
            </p:cNvPr>
            <p:cNvPicPr>
              <a:picLocks noChangeAspect="1"/>
            </p:cNvPicPr>
            <p:nvPr/>
          </p:nvPicPr>
          <p:blipFill>
            <a:blip r:embed="rId24" cstate="print">
              <a:alphaModFix amt="50000"/>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59" name="TextBox 58">
              <a:extLst>
                <a:ext uri="{FF2B5EF4-FFF2-40B4-BE49-F238E27FC236}">
                  <a16:creationId xmlns:a16="http://schemas.microsoft.com/office/drawing/2014/main" id="{13D809D5-5C98-9D51-E35B-B4B93C78EA23}"/>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3070732218"/>
      </p:ext>
    </p:extLst>
  </p:cSld>
  <p:clrMapOvr>
    <a:masterClrMapping/>
  </p:clrMapOvr>
</p:sld>
</file>

<file path=ppt/theme/theme1.xml><?xml version="1.0" encoding="utf-8"?>
<a:theme xmlns:a="http://schemas.openxmlformats.org/drawingml/2006/main" name="1. Cover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Rg">
      <a:majorFont>
        <a:latin typeface="Proxima Nova Rg"/>
        <a:ea typeface=""/>
        <a:cs typeface=""/>
      </a:majorFont>
      <a:minorFont>
        <a:latin typeface="Proxima Nova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EBD2BAC-DEAE-8644-BEC6-2D250FF12B24}"/>
    </a:ext>
  </a:extLst>
</a:theme>
</file>

<file path=ppt/theme/theme10.xml><?xml version="1.0" encoding="utf-8"?>
<a:theme xmlns:a="http://schemas.openxmlformats.org/drawingml/2006/main" name="10. Map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D5DC46B-CB3B-174D-AE47-D33984B5EFD5}"/>
    </a:ext>
  </a:extLst>
</a:theme>
</file>

<file path=ppt/theme/theme11.xml><?xml version="1.0" encoding="utf-8"?>
<a:theme xmlns:a="http://schemas.openxmlformats.org/drawingml/2006/main" name="11. Case study ">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CFB22DEB-793A-934E-8702-A2265817DA3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 Agenda and content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E8929C0-F3A4-3D4D-A4F4-FD687D1AF6A9}"/>
    </a:ext>
  </a:extLst>
</a:theme>
</file>

<file path=ppt/theme/theme3.xml><?xml version="1.0" encoding="utf-8"?>
<a:theme xmlns:a="http://schemas.openxmlformats.org/drawingml/2006/main" name="3. Sky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Lt">
      <a:majorFont>
        <a:latin typeface="Proxima Nova Lt"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roxima Nova Lt"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35433E82-F7AC-5048-BDF2-723BEF15D5B2}"/>
    </a:ext>
  </a:extLst>
</a:theme>
</file>

<file path=ppt/theme/theme4.xml><?xml version="1.0" encoding="utf-8"?>
<a:theme xmlns:a="http://schemas.openxmlformats.org/drawingml/2006/main" name="4. White + green 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F6CEDDE6-7E62-D74A-89DA-C58C185F1888}"/>
    </a:ext>
  </a:extLst>
</a:theme>
</file>

<file path=ppt/theme/theme5.xml><?xml version="1.0" encoding="utf-8"?>
<a:theme xmlns:a="http://schemas.openxmlformats.org/drawingml/2006/main" name="5. Whit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69BC833-344E-CB46-A2FD-8DBFC411D05C}"/>
    </a:ext>
  </a:extLst>
</a:theme>
</file>

<file path=ppt/theme/theme6.xml><?xml version="1.0" encoding="utf-8"?>
<a:theme xmlns:a="http://schemas.openxmlformats.org/drawingml/2006/main" name="6. Green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51CF16A0-9069-1440-82E9-25C660093D8C}"/>
    </a:ext>
  </a:extLst>
</a:theme>
</file>

<file path=ppt/theme/theme7.xml><?xml version="1.0" encoding="utf-8"?>
<a:theme xmlns:a="http://schemas.openxmlformats.org/drawingml/2006/main" name="7. Green + Skyline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13138A7-EE26-3545-B2DC-5D92A57BC5FD}"/>
    </a:ext>
  </a:extLst>
</a:theme>
</file>

<file path=ppt/theme/theme8.xml><?xml version="1.0" encoding="utf-8"?>
<a:theme xmlns:a="http://schemas.openxmlformats.org/drawingml/2006/main" name="8. Green content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3FFB907-7E5F-F44C-A049-57A94452F85C}"/>
    </a:ext>
  </a:extLst>
</a:theme>
</file>

<file path=ppt/theme/theme9.xml><?xml version="1.0" encoding="utf-8"?>
<a:theme xmlns:a="http://schemas.openxmlformats.org/drawingml/2006/main" name="9. Grey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2F3603CA-8D3C-1943-9014-CF25F99690A6}"/>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F1A255-04AE-4D9E-9F9F-3D8792A06913}">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ffbd5dc-7a64-4097-8396-87f6c90b212f">
      <Value>6</Value>
      <Value>5</Value>
      <Value>4</Value>
    </TaxCatchAll>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Enterprise Solutions</TermName>
          <TermId xmlns="http://schemas.microsoft.com/office/infopath/2007/PartnerControls">08c57b01-67e8-4a4f-abc6-ffb3392ace7f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f0dc22cb723843c1bfbb2e8bcc9db6e4 xmlns="1ffbd5dc-7a64-4097-8396-87f6c90b212f">
      <Terms xmlns="http://schemas.microsoft.com/office/infopath/2007/PartnerControls"/>
    </f0dc22cb723843c1bfbb2e8bcc9db6e4>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Grainger PLC</TermName>
          <TermId xmlns="http://schemas.microsoft.com/office/infopath/2007/PartnerControls">a74f1cb5-e995-4f9e-8521-6d52e2c6bf08</TermId>
        </TermInfo>
      </Terms>
    </ica44df5449d49f98766f83f0bd254a7>
  </documentManagement>
</p:properties>
</file>

<file path=customXml/item4.xml><?xml version="1.0" encoding="utf-8"?>
<?mso-contentType ?>
<SharedContentType xmlns="Microsoft.SharePoint.Taxonomy.ContentTypeSync" SourceId="5676dd91-060c-4b71-810a-dbdca5582071" ContentTypeId="0x010100B16301FA1C2D5E4DB9305F31D037531D020703" PreviousValue="false"/>
</file>

<file path=customXml/itemProps1.xml><?xml version="1.0" encoding="utf-8"?>
<ds:datastoreItem xmlns:ds="http://schemas.openxmlformats.org/officeDocument/2006/customXml" ds:itemID="{FE0A4FC1-74BD-496D-A0A1-41BECF801D37}">
  <ds:schemaRefs>
    <ds:schemaRef ds:uri="http://schemas.microsoft.com/sharepoint/v3/contenttype/forms"/>
  </ds:schemaRefs>
</ds:datastoreItem>
</file>

<file path=customXml/itemProps2.xml><?xml version="1.0" encoding="utf-8"?>
<ds:datastoreItem xmlns:ds="http://schemas.openxmlformats.org/officeDocument/2006/customXml" ds:itemID="{EB635FD3-EFBE-45BE-97EA-C375C77FBEBB}"/>
</file>

<file path=customXml/itemProps3.xml><?xml version="1.0" encoding="utf-8"?>
<ds:datastoreItem xmlns:ds="http://schemas.openxmlformats.org/officeDocument/2006/customXml" ds:itemID="{3CCB5E0C-6DBE-4B5A-8AAC-998D2993C1EE}">
  <ds:schemaRefs>
    <ds:schemaRef ds:uri="http://schemas.microsoft.com/office/2006/metadata/properties"/>
    <ds:schemaRef ds:uri="http://schemas.openxmlformats.org/package/2006/metadata/core-properties"/>
    <ds:schemaRef ds:uri="http://purl.org/dc/terms/"/>
    <ds:schemaRef ds:uri="http://purl.org/dc/elements/1.1/"/>
    <ds:schemaRef ds:uri="http://www.w3.org/XML/1998/namespace"/>
    <ds:schemaRef ds:uri="http://schemas.microsoft.com/office/2006/documentManagement/types"/>
    <ds:schemaRef ds:uri="http://purl.org/dc/dcmitype/"/>
    <ds:schemaRef ds:uri="http://schemas.microsoft.com/office/infopath/2007/PartnerControls"/>
    <ds:schemaRef ds:uri="1ffbd5dc-7a64-4097-8396-87f6c90b212f"/>
    <ds:schemaRef ds:uri="35482eed-e480-4a1d-8572-5815daaea21d"/>
    <ds:schemaRef ds:uri="c4bdd984-2b37-4def-936b-5c47a1975d59"/>
  </ds:schemaRefs>
</ds:datastoreItem>
</file>

<file path=customXml/itemProps4.xml><?xml version="1.0" encoding="utf-8"?>
<ds:datastoreItem xmlns:ds="http://schemas.openxmlformats.org/officeDocument/2006/customXml" ds:itemID="{DC7F9217-7328-4D64-9E55-69BBF29BE076}"/>
</file>

<file path=docProps/app.xml><?xml version="1.0" encoding="utf-8"?>
<Properties xmlns="http://schemas.openxmlformats.org/officeDocument/2006/extended-properties" xmlns:vt="http://schemas.openxmlformats.org/officeDocument/2006/docPropsVTypes">
  <Template>Open Box Case Study_Master</Template>
  <TotalTime>159</TotalTime>
  <Words>1102</Words>
  <Application>Microsoft Office PowerPoint</Application>
  <PresentationFormat>Widescreen</PresentationFormat>
  <Paragraphs>160</Paragraphs>
  <Slides>7</Slides>
  <Notes>6</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7</vt:i4>
      </vt:variant>
    </vt:vector>
  </HeadingPairs>
  <TitlesOfParts>
    <vt:vector size="25" baseType="lpstr">
      <vt:lpstr>Proxima Nova Light</vt:lpstr>
      <vt:lpstr>Verdana</vt:lpstr>
      <vt:lpstr>Proxima Nova Lt</vt:lpstr>
      <vt:lpstr>Proxima Nova Rg</vt:lpstr>
      <vt:lpstr>ProximaNova-Semibold</vt:lpstr>
      <vt:lpstr>ProximaNova-Light</vt:lpstr>
      <vt:lpstr>Arial</vt:lpstr>
      <vt:lpstr>1. Cover Pages</vt:lpstr>
      <vt:lpstr>2. Agenda and contents</vt:lpstr>
      <vt:lpstr>3. Skyline contents pages</vt:lpstr>
      <vt:lpstr>4. White + green line contents pages</vt:lpstr>
      <vt:lpstr>5. White contents pages</vt:lpstr>
      <vt:lpstr>6. Green Strip contents pages</vt:lpstr>
      <vt:lpstr>7. Green + Skyline Strip contents pages</vt:lpstr>
      <vt:lpstr>8. Green content pages</vt:lpstr>
      <vt:lpstr>9. Grey contents pages</vt:lpstr>
      <vt:lpstr>10. Map pages</vt:lpstr>
      <vt:lpstr>11.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Smycz</dc:creator>
  <cp:lastModifiedBy>Jacob Smycz</cp:lastModifiedBy>
  <cp:revision>1</cp:revision>
  <cp:lastPrinted>2024-12-11T11:27:32Z</cp:lastPrinted>
  <dcterms:created xsi:type="dcterms:W3CDTF">2025-03-04T07:59:28Z</dcterms:created>
  <dcterms:modified xsi:type="dcterms:W3CDTF">2025-03-04T10:39:15Z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0x010100B16301FA1C2D5E4DB9305F31D037531D02070300B4E123A7400DE24C83BA9D1BFCD12C10</vt:lpwstr>
  </property>
  <property fmtid="{D5CDD505-2E9C-101B-9397-08002B2CF9AE}" pid="3" name="Business Document Type">
    <vt:lpwstr/>
  </property>
  <property fmtid="{D5CDD505-2E9C-101B-9397-08002B2CF9AE}" pid="4" name="display_urn">
    <vt:lpwstr>Skye Van Aswegen</vt:lpwstr>
  </property>
  <property fmtid="{D5CDD505-2E9C-101B-9397-08002B2CF9AE}" pid="5" name="Order">
    <vt:r8>41700</vt:r8>
  </property>
  <property fmtid="{D5CDD505-2E9C-101B-9397-08002B2CF9AE}" pid="6" name="xd_Signature">
    <vt:bool>false</vt:bool>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AuthorIds_UIVersion_3">
    <vt:lpwstr>22</vt:lpwstr>
  </property>
  <property fmtid="{D5CDD505-2E9C-101B-9397-08002B2CF9AE}" pid="11" name="AuthorIds_UIVersion_4">
    <vt:lpwstr>27</vt:lpwstr>
  </property>
  <property fmtid="{D5CDD505-2E9C-101B-9397-08002B2CF9AE}" pid="12" name="lcf76f155ced4ddcb4097134ff3c332f">
    <vt:lpwstr/>
  </property>
  <property fmtid="{D5CDD505-2E9C-101B-9397-08002B2CF9AE}" pid="13" name="MediaServiceImageTags">
    <vt:lpwstr/>
  </property>
  <property fmtid="{D5CDD505-2E9C-101B-9397-08002B2CF9AE}" pid="14" name="SharedWithUsers">
    <vt:lpwstr>282;#Dominique Bolus</vt:lpwstr>
  </property>
  <property fmtid="{D5CDD505-2E9C-101B-9397-08002B2CF9AE}" pid="15" name="Business_x0020_Document_x0020_Type">
    <vt:lpwstr/>
  </property>
  <property fmtid="{D5CDD505-2E9C-101B-9397-08002B2CF9AE}" pid="16" name="Project Document Type">
    <vt:lpwstr>4;#Generic Project Document|258c2ed6-b93b-4ffe-8901-a23f2dc98ec9</vt:lpwstr>
  </property>
  <property fmtid="{D5CDD505-2E9C-101B-9397-08002B2CF9AE}" pid="17" name="Project_x0020_Document_x0020_Type">
    <vt:lpwstr>4;#Generic Project Document|258c2ed6-b93b-4ffe-8901-a23f2dc98ec9</vt:lpwstr>
  </property>
  <property fmtid="{D5CDD505-2E9C-101B-9397-08002B2CF9AE}" pid="18" name="Division">
    <vt:lpwstr>5;#Enterprise Solutions|08c57b01-67e8-4a4f-abc6-ffb3392ace7f</vt:lpwstr>
  </property>
  <property fmtid="{D5CDD505-2E9C-101B-9397-08002B2CF9AE}" pid="19" name="Client_x0020_Project">
    <vt:lpwstr/>
  </property>
  <property fmtid="{D5CDD505-2E9C-101B-9397-08002B2CF9AE}" pid="20" name="Client">
    <vt:lpwstr>6;#Grainger PLC|a74f1cb5-e995-4f9e-8521-6d52e2c6bf08</vt:lpwstr>
  </property>
  <property fmtid="{D5CDD505-2E9C-101B-9397-08002B2CF9AE}" pid="21" name="Client Project">
    <vt:lpwstr/>
  </property>
</Properties>
</file>